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y="6858000" cx="12192000"/>
  <p:notesSz cx="6858000" cy="9144000"/>
  <p:embeddedFontLst>
    <p:embeddedFont>
      <p:font typeface="Nunito"/>
      <p:regular r:id="rId34"/>
      <p:bold r:id="rId35"/>
      <p:italic r:id="rId36"/>
      <p:boldItalic r:id="rId37"/>
    </p:embeddedFont>
    <p:embeddedFont>
      <p:font typeface="Helvetica Neue"/>
      <p:regular r:id="rId38"/>
      <p:bold r:id="rId39"/>
      <p:italic r:id="rId40"/>
      <p:boldItalic r:id="rId41"/>
    </p:embeddedFont>
    <p:embeddedFont>
      <p:font typeface="Open Sans"/>
      <p:regular r:id="rId42"/>
      <p:bold r:id="rId43"/>
      <p:italic r:id="rId44"/>
      <p:boldItalic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46" roundtripDataSignature="AMtx7mhk3jMQJahASaG/Nhpkx7zBz/qPL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font" Target="fonts/HelveticaNeue-italic.fntdata"/><Relationship Id="rId20" Type="http://schemas.openxmlformats.org/officeDocument/2006/relationships/slide" Target="slides/slide16.xml"/><Relationship Id="rId42" Type="http://schemas.openxmlformats.org/officeDocument/2006/relationships/font" Target="fonts/OpenSans-regular.fntdata"/><Relationship Id="rId41" Type="http://schemas.openxmlformats.org/officeDocument/2006/relationships/font" Target="fonts/HelveticaNeue-boldItalic.fntdata"/><Relationship Id="rId22" Type="http://schemas.openxmlformats.org/officeDocument/2006/relationships/slide" Target="slides/slide18.xml"/><Relationship Id="rId44" Type="http://schemas.openxmlformats.org/officeDocument/2006/relationships/font" Target="fonts/OpenSans-italic.fntdata"/><Relationship Id="rId21" Type="http://schemas.openxmlformats.org/officeDocument/2006/relationships/slide" Target="slides/slide17.xml"/><Relationship Id="rId43" Type="http://schemas.openxmlformats.org/officeDocument/2006/relationships/font" Target="fonts/OpenSans-bold.fntdata"/><Relationship Id="rId24" Type="http://schemas.openxmlformats.org/officeDocument/2006/relationships/slide" Target="slides/slide20.xml"/><Relationship Id="rId46" Type="http://customschemas.google.com/relationships/presentationmetadata" Target="metadata"/><Relationship Id="rId23" Type="http://schemas.openxmlformats.org/officeDocument/2006/relationships/slide" Target="slides/slide19.xml"/><Relationship Id="rId45" Type="http://schemas.openxmlformats.org/officeDocument/2006/relationships/font" Target="fonts/OpenSans-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font" Target="fonts/Nunito-bold.fntdata"/><Relationship Id="rId12" Type="http://schemas.openxmlformats.org/officeDocument/2006/relationships/slide" Target="slides/slide8.xml"/><Relationship Id="rId34" Type="http://schemas.openxmlformats.org/officeDocument/2006/relationships/font" Target="fonts/Nunito-regular.fntdata"/><Relationship Id="rId15" Type="http://schemas.openxmlformats.org/officeDocument/2006/relationships/slide" Target="slides/slide11.xml"/><Relationship Id="rId37" Type="http://schemas.openxmlformats.org/officeDocument/2006/relationships/font" Target="fonts/Nunito-boldItalic.fntdata"/><Relationship Id="rId14" Type="http://schemas.openxmlformats.org/officeDocument/2006/relationships/slide" Target="slides/slide10.xml"/><Relationship Id="rId36" Type="http://schemas.openxmlformats.org/officeDocument/2006/relationships/font" Target="fonts/Nunito-italic.fntdata"/><Relationship Id="rId17" Type="http://schemas.openxmlformats.org/officeDocument/2006/relationships/slide" Target="slides/slide13.xml"/><Relationship Id="rId39" Type="http://schemas.openxmlformats.org/officeDocument/2006/relationships/font" Target="fonts/HelveticaNeue-bold.fntdata"/><Relationship Id="rId16" Type="http://schemas.openxmlformats.org/officeDocument/2006/relationships/slide" Target="slides/slide12.xml"/><Relationship Id="rId38" Type="http://schemas.openxmlformats.org/officeDocument/2006/relationships/font" Target="fonts/HelveticaNeue-regular.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g110e8578177_0_1504"/>
          <p:cNvSpPr/>
          <p:nvPr/>
        </p:nvSpPr>
        <p:spPr>
          <a:xfrm>
            <a:off x="41" y="3766000"/>
            <a:ext cx="9827100" cy="3092100"/>
          </a:xfrm>
          <a:prstGeom prst="rtTriangle">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 name="Google Shape;11;g110e8578177_0_1504"/>
          <p:cNvSpPr/>
          <p:nvPr/>
        </p:nvSpPr>
        <p:spPr>
          <a:xfrm flipH="1">
            <a:off x="4776900" y="2067600"/>
            <a:ext cx="7415100" cy="47904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2" name="Google Shape;12;g110e8578177_0_1504"/>
          <p:cNvSpPr/>
          <p:nvPr/>
        </p:nvSpPr>
        <p:spPr>
          <a:xfrm rot="10800000">
            <a:off x="6745206" y="-100"/>
            <a:ext cx="5446800" cy="2736900"/>
          </a:xfrm>
          <a:prstGeom prst="rtTriangle">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3" name="Google Shape;13;g110e8578177_0_1504"/>
          <p:cNvSpPr/>
          <p:nvPr/>
        </p:nvSpPr>
        <p:spPr>
          <a:xfrm>
            <a:off x="271033"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14" name="Google Shape;14;g110e8578177_0_1504"/>
          <p:cNvGrpSpPr/>
          <p:nvPr/>
        </p:nvGrpSpPr>
        <p:grpSpPr>
          <a:xfrm>
            <a:off x="340259" y="790"/>
            <a:ext cx="3000409" cy="1392365"/>
            <a:chOff x="255200" y="592"/>
            <a:chExt cx="2250363" cy="1044300"/>
          </a:xfrm>
        </p:grpSpPr>
        <p:sp>
          <p:nvSpPr>
            <p:cNvPr id="15" name="Google Shape;15;g110e8578177_0_1504"/>
            <p:cNvSpPr/>
            <p:nvPr/>
          </p:nvSpPr>
          <p:spPr>
            <a:xfrm>
              <a:off x="764063" y="592"/>
              <a:ext cx="1741500" cy="10443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 name="Google Shape;16;g110e8578177_0_1504"/>
            <p:cNvSpPr/>
            <p:nvPr/>
          </p:nvSpPr>
          <p:spPr>
            <a:xfrm>
              <a:off x="509632" y="592"/>
              <a:ext cx="1741500" cy="10443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 name="Google Shape;17;g110e8578177_0_1504"/>
            <p:cNvSpPr/>
            <p:nvPr/>
          </p:nvSpPr>
          <p:spPr>
            <a:xfrm>
              <a:off x="255200" y="592"/>
              <a:ext cx="1741500" cy="10443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8" name="Google Shape;18;g110e8578177_0_1504"/>
          <p:cNvGrpSpPr/>
          <p:nvPr/>
        </p:nvGrpSpPr>
        <p:grpSpPr>
          <a:xfrm>
            <a:off x="1207163" y="790"/>
            <a:ext cx="3000409" cy="1392365"/>
            <a:chOff x="905395" y="592"/>
            <a:chExt cx="2250363" cy="1044300"/>
          </a:xfrm>
        </p:grpSpPr>
        <p:sp>
          <p:nvSpPr>
            <p:cNvPr id="19" name="Google Shape;19;g110e8578177_0_1504"/>
            <p:cNvSpPr/>
            <p:nvPr/>
          </p:nvSpPr>
          <p:spPr>
            <a:xfrm>
              <a:off x="1414258" y="592"/>
              <a:ext cx="1741500" cy="1044300"/>
            </a:xfrm>
            <a:prstGeom prst="parallelogram">
              <a:avLst>
                <a:gd fmla="val 153193"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 name="Google Shape;20;g110e8578177_0_1504"/>
            <p:cNvSpPr/>
            <p:nvPr/>
          </p:nvSpPr>
          <p:spPr>
            <a:xfrm>
              <a:off x="1159826" y="592"/>
              <a:ext cx="1741500" cy="1044300"/>
            </a:xfrm>
            <a:prstGeom prst="parallelogram">
              <a:avLst>
                <a:gd fmla="val 153193"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 name="Google Shape;21;g110e8578177_0_1504"/>
            <p:cNvSpPr/>
            <p:nvPr/>
          </p:nvSpPr>
          <p:spPr>
            <a:xfrm>
              <a:off x="905395" y="592"/>
              <a:ext cx="1741500" cy="1044300"/>
            </a:xfrm>
            <a:prstGeom prst="parallelogram">
              <a:avLst>
                <a:gd fmla="val 153193"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2" name="Google Shape;22;g110e8578177_0_1504"/>
          <p:cNvGrpSpPr/>
          <p:nvPr/>
        </p:nvGrpSpPr>
        <p:grpSpPr>
          <a:xfrm>
            <a:off x="9409957" y="6784"/>
            <a:ext cx="2468376" cy="1002839"/>
            <a:chOff x="6917201" y="0"/>
            <a:chExt cx="2227777" cy="863400"/>
          </a:xfrm>
        </p:grpSpPr>
        <p:sp>
          <p:nvSpPr>
            <p:cNvPr id="23" name="Google Shape;23;g110e8578177_0_1504"/>
            <p:cNvSpPr/>
            <p:nvPr/>
          </p:nvSpPr>
          <p:spPr>
            <a:xfrm>
              <a:off x="7641677"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 name="Google Shape;24;g110e8578177_0_1504"/>
            <p:cNvSpPr/>
            <p:nvPr/>
          </p:nvSpPr>
          <p:spPr>
            <a:xfrm>
              <a:off x="7279439"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 name="Google Shape;25;g110e8578177_0_1504"/>
            <p:cNvSpPr/>
            <p:nvPr/>
          </p:nvSpPr>
          <p:spPr>
            <a:xfrm>
              <a:off x="6917201"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6" name="Google Shape;26;g110e8578177_0_1504"/>
          <p:cNvGrpSpPr/>
          <p:nvPr/>
        </p:nvGrpSpPr>
        <p:grpSpPr>
          <a:xfrm>
            <a:off x="8737606" y="5623802"/>
            <a:ext cx="3185498" cy="1234317"/>
            <a:chOff x="6917201" y="0"/>
            <a:chExt cx="2227777" cy="863400"/>
          </a:xfrm>
        </p:grpSpPr>
        <p:sp>
          <p:nvSpPr>
            <p:cNvPr id="27" name="Google Shape;27;g110e8578177_0_1504"/>
            <p:cNvSpPr/>
            <p:nvPr/>
          </p:nvSpPr>
          <p:spPr>
            <a:xfrm>
              <a:off x="7641677" y="0"/>
              <a:ext cx="1503300" cy="863400"/>
            </a:xfrm>
            <a:prstGeom prst="parallelogram">
              <a:avLst>
                <a:gd fmla="val 158024"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 name="Google Shape;28;g110e8578177_0_1504"/>
            <p:cNvSpPr/>
            <p:nvPr/>
          </p:nvSpPr>
          <p:spPr>
            <a:xfrm>
              <a:off x="7279439" y="0"/>
              <a:ext cx="1503300" cy="863400"/>
            </a:xfrm>
            <a:prstGeom prst="parallelogram">
              <a:avLst>
                <a:gd fmla="val 158024"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9" name="Google Shape;29;g110e8578177_0_1504"/>
            <p:cNvSpPr/>
            <p:nvPr/>
          </p:nvSpPr>
          <p:spPr>
            <a:xfrm>
              <a:off x="6917201" y="0"/>
              <a:ext cx="1503300" cy="863400"/>
            </a:xfrm>
            <a:prstGeom prst="parallelogram">
              <a:avLst>
                <a:gd fmla="val 158024"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0" name="Google Shape;30;g110e8578177_0_1504"/>
          <p:cNvGrpSpPr/>
          <p:nvPr/>
        </p:nvGrpSpPr>
        <p:grpSpPr>
          <a:xfrm>
            <a:off x="265762" y="5407536"/>
            <a:ext cx="3727293" cy="1444382"/>
            <a:chOff x="6917201" y="0"/>
            <a:chExt cx="2227777" cy="863400"/>
          </a:xfrm>
        </p:grpSpPr>
        <p:sp>
          <p:nvSpPr>
            <p:cNvPr id="31" name="Google Shape;31;g110e8578177_0_1504"/>
            <p:cNvSpPr/>
            <p:nvPr/>
          </p:nvSpPr>
          <p:spPr>
            <a:xfrm>
              <a:off x="7641677"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 name="Google Shape;32;g110e8578177_0_1504"/>
            <p:cNvSpPr/>
            <p:nvPr/>
          </p:nvSpPr>
          <p:spPr>
            <a:xfrm>
              <a:off x="7279439"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 name="Google Shape;33;g110e8578177_0_1504"/>
            <p:cNvSpPr/>
            <p:nvPr/>
          </p:nvSpPr>
          <p:spPr>
            <a:xfrm>
              <a:off x="6917201"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4" name="Google Shape;34;g110e8578177_0_1504"/>
          <p:cNvSpPr txBox="1"/>
          <p:nvPr>
            <p:ph type="ctrTitle"/>
          </p:nvPr>
        </p:nvSpPr>
        <p:spPr>
          <a:xfrm>
            <a:off x="2478271" y="2430444"/>
            <a:ext cx="7148400" cy="1930800"/>
          </a:xfrm>
          <a:prstGeom prst="rect">
            <a:avLst/>
          </a:prstGeom>
        </p:spPr>
        <p:txBody>
          <a:bodyPr anchorCtr="0" anchor="ctr" bIns="121900" lIns="121900" spcFirstLastPara="1" rIns="121900" wrap="square" tIns="121900">
            <a:normAutofit/>
          </a:bodyPr>
          <a:lstStyle>
            <a:lvl1pPr lvl="0" algn="ctr">
              <a:spcBef>
                <a:spcPts val="0"/>
              </a:spcBef>
              <a:spcAft>
                <a:spcPts val="0"/>
              </a:spcAft>
              <a:buSzPts val="5100"/>
              <a:buNone/>
              <a:defRPr sz="5100"/>
            </a:lvl1pPr>
            <a:lvl2pPr lvl="1" algn="ctr">
              <a:spcBef>
                <a:spcPts val="0"/>
              </a:spcBef>
              <a:spcAft>
                <a:spcPts val="0"/>
              </a:spcAft>
              <a:buSzPts val="5100"/>
              <a:buNone/>
              <a:defRPr sz="5100"/>
            </a:lvl2pPr>
            <a:lvl3pPr lvl="2" algn="ctr">
              <a:spcBef>
                <a:spcPts val="0"/>
              </a:spcBef>
              <a:spcAft>
                <a:spcPts val="0"/>
              </a:spcAft>
              <a:buSzPts val="5100"/>
              <a:buNone/>
              <a:defRPr sz="5100"/>
            </a:lvl3pPr>
            <a:lvl4pPr lvl="3" algn="ctr">
              <a:spcBef>
                <a:spcPts val="0"/>
              </a:spcBef>
              <a:spcAft>
                <a:spcPts val="0"/>
              </a:spcAft>
              <a:buSzPts val="5100"/>
              <a:buNone/>
              <a:defRPr sz="5100"/>
            </a:lvl4pPr>
            <a:lvl5pPr lvl="4" algn="ctr">
              <a:spcBef>
                <a:spcPts val="0"/>
              </a:spcBef>
              <a:spcAft>
                <a:spcPts val="0"/>
              </a:spcAft>
              <a:buSzPts val="5100"/>
              <a:buNone/>
              <a:defRPr sz="5100"/>
            </a:lvl5pPr>
            <a:lvl6pPr lvl="5" algn="ctr">
              <a:spcBef>
                <a:spcPts val="0"/>
              </a:spcBef>
              <a:spcAft>
                <a:spcPts val="0"/>
              </a:spcAft>
              <a:buSzPts val="5100"/>
              <a:buNone/>
              <a:defRPr sz="5100"/>
            </a:lvl6pPr>
            <a:lvl7pPr lvl="6" algn="ctr">
              <a:spcBef>
                <a:spcPts val="0"/>
              </a:spcBef>
              <a:spcAft>
                <a:spcPts val="0"/>
              </a:spcAft>
              <a:buSzPts val="5100"/>
              <a:buNone/>
              <a:defRPr sz="5100"/>
            </a:lvl7pPr>
            <a:lvl8pPr lvl="7" algn="ctr">
              <a:spcBef>
                <a:spcPts val="0"/>
              </a:spcBef>
              <a:spcAft>
                <a:spcPts val="0"/>
              </a:spcAft>
              <a:buSzPts val="5100"/>
              <a:buNone/>
              <a:defRPr sz="5100"/>
            </a:lvl8pPr>
            <a:lvl9pPr lvl="8" algn="ctr">
              <a:spcBef>
                <a:spcPts val="0"/>
              </a:spcBef>
              <a:spcAft>
                <a:spcPts val="0"/>
              </a:spcAft>
              <a:buSzPts val="5100"/>
              <a:buNone/>
              <a:defRPr sz="5100"/>
            </a:lvl9pPr>
          </a:lstStyle>
          <a:p/>
        </p:txBody>
      </p:sp>
      <p:sp>
        <p:nvSpPr>
          <p:cNvPr id="35" name="Google Shape;35;g110e8578177_0_1504"/>
          <p:cNvSpPr txBox="1"/>
          <p:nvPr>
            <p:ph idx="1" type="subTitle"/>
          </p:nvPr>
        </p:nvSpPr>
        <p:spPr>
          <a:xfrm>
            <a:off x="2478267" y="4550878"/>
            <a:ext cx="7148400" cy="696900"/>
          </a:xfrm>
          <a:prstGeom prst="rect">
            <a:avLst/>
          </a:prstGeom>
        </p:spPr>
        <p:txBody>
          <a:bodyPr anchorCtr="0" anchor="t" bIns="121900" lIns="121900" spcFirstLastPara="1" rIns="121900" wrap="square" tIns="121900">
            <a:normAutofit/>
          </a:bodyPr>
          <a:lstStyle>
            <a:lvl1pPr lvl="0" algn="ctr">
              <a:lnSpc>
                <a:spcPct val="100000"/>
              </a:lnSpc>
              <a:spcBef>
                <a:spcPts val="0"/>
              </a:spcBef>
              <a:spcAft>
                <a:spcPts val="0"/>
              </a:spcAft>
              <a:buClr>
                <a:schemeClr val="lt1"/>
              </a:buClr>
              <a:buSzPts val="2100"/>
              <a:buNone/>
              <a:defRPr sz="2100">
                <a:solidFill>
                  <a:schemeClr val="lt1"/>
                </a:solidFill>
              </a:defRPr>
            </a:lvl1pPr>
            <a:lvl2pPr lvl="1" algn="ctr">
              <a:lnSpc>
                <a:spcPct val="100000"/>
              </a:lnSpc>
              <a:spcBef>
                <a:spcPts val="0"/>
              </a:spcBef>
              <a:spcAft>
                <a:spcPts val="0"/>
              </a:spcAft>
              <a:buClr>
                <a:schemeClr val="lt1"/>
              </a:buClr>
              <a:buSzPts val="2100"/>
              <a:buNone/>
              <a:defRPr sz="2100">
                <a:solidFill>
                  <a:schemeClr val="lt1"/>
                </a:solidFill>
              </a:defRPr>
            </a:lvl2pPr>
            <a:lvl3pPr lvl="2" algn="ctr">
              <a:lnSpc>
                <a:spcPct val="100000"/>
              </a:lnSpc>
              <a:spcBef>
                <a:spcPts val="0"/>
              </a:spcBef>
              <a:spcAft>
                <a:spcPts val="0"/>
              </a:spcAft>
              <a:buClr>
                <a:schemeClr val="lt1"/>
              </a:buClr>
              <a:buSzPts val="2100"/>
              <a:buNone/>
              <a:defRPr sz="2100">
                <a:solidFill>
                  <a:schemeClr val="lt1"/>
                </a:solidFill>
              </a:defRPr>
            </a:lvl3pPr>
            <a:lvl4pPr lvl="3" algn="ctr">
              <a:lnSpc>
                <a:spcPct val="100000"/>
              </a:lnSpc>
              <a:spcBef>
                <a:spcPts val="0"/>
              </a:spcBef>
              <a:spcAft>
                <a:spcPts val="0"/>
              </a:spcAft>
              <a:buClr>
                <a:schemeClr val="lt1"/>
              </a:buClr>
              <a:buSzPts val="2100"/>
              <a:buNone/>
              <a:defRPr sz="2100">
                <a:solidFill>
                  <a:schemeClr val="lt1"/>
                </a:solidFill>
              </a:defRPr>
            </a:lvl4pPr>
            <a:lvl5pPr lvl="4" algn="ctr">
              <a:lnSpc>
                <a:spcPct val="100000"/>
              </a:lnSpc>
              <a:spcBef>
                <a:spcPts val="0"/>
              </a:spcBef>
              <a:spcAft>
                <a:spcPts val="0"/>
              </a:spcAft>
              <a:buClr>
                <a:schemeClr val="lt1"/>
              </a:buClr>
              <a:buSzPts val="2100"/>
              <a:buNone/>
              <a:defRPr sz="2100">
                <a:solidFill>
                  <a:schemeClr val="lt1"/>
                </a:solidFill>
              </a:defRPr>
            </a:lvl5pPr>
            <a:lvl6pPr lvl="5" algn="ctr">
              <a:lnSpc>
                <a:spcPct val="100000"/>
              </a:lnSpc>
              <a:spcBef>
                <a:spcPts val="0"/>
              </a:spcBef>
              <a:spcAft>
                <a:spcPts val="0"/>
              </a:spcAft>
              <a:buClr>
                <a:schemeClr val="lt1"/>
              </a:buClr>
              <a:buSzPts val="2100"/>
              <a:buNone/>
              <a:defRPr sz="2100">
                <a:solidFill>
                  <a:schemeClr val="lt1"/>
                </a:solidFill>
              </a:defRPr>
            </a:lvl6pPr>
            <a:lvl7pPr lvl="6" algn="ctr">
              <a:lnSpc>
                <a:spcPct val="100000"/>
              </a:lnSpc>
              <a:spcBef>
                <a:spcPts val="0"/>
              </a:spcBef>
              <a:spcAft>
                <a:spcPts val="0"/>
              </a:spcAft>
              <a:buClr>
                <a:schemeClr val="lt1"/>
              </a:buClr>
              <a:buSzPts val="2100"/>
              <a:buNone/>
              <a:defRPr sz="2100">
                <a:solidFill>
                  <a:schemeClr val="lt1"/>
                </a:solidFill>
              </a:defRPr>
            </a:lvl7pPr>
            <a:lvl8pPr lvl="7" algn="ctr">
              <a:lnSpc>
                <a:spcPct val="100000"/>
              </a:lnSpc>
              <a:spcBef>
                <a:spcPts val="0"/>
              </a:spcBef>
              <a:spcAft>
                <a:spcPts val="0"/>
              </a:spcAft>
              <a:buClr>
                <a:schemeClr val="lt1"/>
              </a:buClr>
              <a:buSzPts val="2100"/>
              <a:buNone/>
              <a:defRPr sz="2100">
                <a:solidFill>
                  <a:schemeClr val="lt1"/>
                </a:solidFill>
              </a:defRPr>
            </a:lvl8pPr>
            <a:lvl9pPr lvl="8" algn="ctr">
              <a:lnSpc>
                <a:spcPct val="100000"/>
              </a:lnSpc>
              <a:spcBef>
                <a:spcPts val="0"/>
              </a:spcBef>
              <a:spcAft>
                <a:spcPts val="0"/>
              </a:spcAft>
              <a:buClr>
                <a:schemeClr val="lt1"/>
              </a:buClr>
              <a:buSzPts val="2100"/>
              <a:buNone/>
              <a:defRPr sz="2100">
                <a:solidFill>
                  <a:schemeClr val="lt1"/>
                </a:solidFill>
              </a:defRPr>
            </a:lvl9pPr>
          </a:lstStyle>
          <a:p/>
        </p:txBody>
      </p:sp>
      <p:sp>
        <p:nvSpPr>
          <p:cNvPr id="36" name="Google Shape;36;g110e8578177_0_1504"/>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g110e8578177_0_1604"/>
          <p:cNvSpPr/>
          <p:nvPr/>
        </p:nvSpPr>
        <p:spPr>
          <a:xfrm flipH="1">
            <a:off x="7425600" y="3778767"/>
            <a:ext cx="4766400" cy="3079200"/>
          </a:xfrm>
          <a:prstGeom prst="rtTriangle">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111" name="Google Shape;111;g110e8578177_0_1604"/>
          <p:cNvGrpSpPr/>
          <p:nvPr/>
        </p:nvGrpSpPr>
        <p:grpSpPr>
          <a:xfrm>
            <a:off x="7945629" y="5492768"/>
            <a:ext cx="3361269" cy="1365553"/>
            <a:chOff x="6917201" y="0"/>
            <a:chExt cx="2227777" cy="863400"/>
          </a:xfrm>
        </p:grpSpPr>
        <p:sp>
          <p:nvSpPr>
            <p:cNvPr id="112" name="Google Shape;112;g110e8578177_0_1604"/>
            <p:cNvSpPr/>
            <p:nvPr/>
          </p:nvSpPr>
          <p:spPr>
            <a:xfrm>
              <a:off x="7641677"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3" name="Google Shape;113;g110e8578177_0_1604"/>
            <p:cNvSpPr/>
            <p:nvPr/>
          </p:nvSpPr>
          <p:spPr>
            <a:xfrm>
              <a:off x="7279439"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4" name="Google Shape;114;g110e8578177_0_1604"/>
            <p:cNvSpPr/>
            <p:nvPr/>
          </p:nvSpPr>
          <p:spPr>
            <a:xfrm>
              <a:off x="6917201"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15" name="Google Shape;115;g110e8578177_0_1604"/>
          <p:cNvGrpSpPr/>
          <p:nvPr/>
        </p:nvGrpSpPr>
        <p:grpSpPr>
          <a:xfrm>
            <a:off x="265762" y="3"/>
            <a:ext cx="3727293" cy="1444382"/>
            <a:chOff x="6917201" y="0"/>
            <a:chExt cx="2227777" cy="863400"/>
          </a:xfrm>
        </p:grpSpPr>
        <p:sp>
          <p:nvSpPr>
            <p:cNvPr id="116" name="Google Shape;116;g110e8578177_0_1604"/>
            <p:cNvSpPr/>
            <p:nvPr/>
          </p:nvSpPr>
          <p:spPr>
            <a:xfrm>
              <a:off x="7641677"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7" name="Google Shape;117;g110e8578177_0_1604"/>
            <p:cNvSpPr/>
            <p:nvPr/>
          </p:nvSpPr>
          <p:spPr>
            <a:xfrm>
              <a:off x="7279439"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8" name="Google Shape;118;g110e8578177_0_1604"/>
            <p:cNvSpPr/>
            <p:nvPr/>
          </p:nvSpPr>
          <p:spPr>
            <a:xfrm>
              <a:off x="6917201"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119" name="Google Shape;119;g110e8578177_0_1604"/>
          <p:cNvSpPr txBox="1"/>
          <p:nvPr>
            <p:ph hasCustomPrompt="1" type="title"/>
          </p:nvPr>
        </p:nvSpPr>
        <p:spPr>
          <a:xfrm>
            <a:off x="1847800" y="1845133"/>
            <a:ext cx="8496300" cy="1839600"/>
          </a:xfrm>
          <a:prstGeom prst="rect">
            <a:avLst/>
          </a:prstGeom>
        </p:spPr>
        <p:txBody>
          <a:bodyPr anchorCtr="0" anchor="ctr" bIns="121900" lIns="121900" spcFirstLastPara="1" rIns="121900" wrap="square" tIns="121900">
            <a:normAutofit/>
          </a:bodyPr>
          <a:lstStyle>
            <a:lvl1pPr lvl="0" algn="ctr">
              <a:spcBef>
                <a:spcPts val="0"/>
              </a:spcBef>
              <a:spcAft>
                <a:spcPts val="0"/>
              </a:spcAft>
              <a:buClr>
                <a:schemeClr val="dk2"/>
              </a:buClr>
              <a:buSzPts val="11500"/>
              <a:buNone/>
              <a:defRPr sz="11500">
                <a:solidFill>
                  <a:schemeClr val="dk2"/>
                </a:solidFill>
              </a:defRPr>
            </a:lvl1pPr>
            <a:lvl2pPr lvl="1" algn="ctr">
              <a:spcBef>
                <a:spcPts val="0"/>
              </a:spcBef>
              <a:spcAft>
                <a:spcPts val="0"/>
              </a:spcAft>
              <a:buClr>
                <a:schemeClr val="dk2"/>
              </a:buClr>
              <a:buSzPts val="11500"/>
              <a:buNone/>
              <a:defRPr sz="11500">
                <a:solidFill>
                  <a:schemeClr val="dk2"/>
                </a:solidFill>
              </a:defRPr>
            </a:lvl2pPr>
            <a:lvl3pPr lvl="2" algn="ctr">
              <a:spcBef>
                <a:spcPts val="0"/>
              </a:spcBef>
              <a:spcAft>
                <a:spcPts val="0"/>
              </a:spcAft>
              <a:buClr>
                <a:schemeClr val="dk2"/>
              </a:buClr>
              <a:buSzPts val="11500"/>
              <a:buNone/>
              <a:defRPr sz="11500">
                <a:solidFill>
                  <a:schemeClr val="dk2"/>
                </a:solidFill>
              </a:defRPr>
            </a:lvl3pPr>
            <a:lvl4pPr lvl="3" algn="ctr">
              <a:spcBef>
                <a:spcPts val="0"/>
              </a:spcBef>
              <a:spcAft>
                <a:spcPts val="0"/>
              </a:spcAft>
              <a:buClr>
                <a:schemeClr val="dk2"/>
              </a:buClr>
              <a:buSzPts val="11500"/>
              <a:buNone/>
              <a:defRPr sz="11500">
                <a:solidFill>
                  <a:schemeClr val="dk2"/>
                </a:solidFill>
              </a:defRPr>
            </a:lvl4pPr>
            <a:lvl5pPr lvl="4" algn="ctr">
              <a:spcBef>
                <a:spcPts val="0"/>
              </a:spcBef>
              <a:spcAft>
                <a:spcPts val="0"/>
              </a:spcAft>
              <a:buClr>
                <a:schemeClr val="dk2"/>
              </a:buClr>
              <a:buSzPts val="11500"/>
              <a:buNone/>
              <a:defRPr sz="11500">
                <a:solidFill>
                  <a:schemeClr val="dk2"/>
                </a:solidFill>
              </a:defRPr>
            </a:lvl5pPr>
            <a:lvl6pPr lvl="5" algn="ctr">
              <a:spcBef>
                <a:spcPts val="0"/>
              </a:spcBef>
              <a:spcAft>
                <a:spcPts val="0"/>
              </a:spcAft>
              <a:buClr>
                <a:schemeClr val="dk2"/>
              </a:buClr>
              <a:buSzPts val="11500"/>
              <a:buNone/>
              <a:defRPr sz="11500">
                <a:solidFill>
                  <a:schemeClr val="dk2"/>
                </a:solidFill>
              </a:defRPr>
            </a:lvl6pPr>
            <a:lvl7pPr lvl="6" algn="ctr">
              <a:spcBef>
                <a:spcPts val="0"/>
              </a:spcBef>
              <a:spcAft>
                <a:spcPts val="0"/>
              </a:spcAft>
              <a:buClr>
                <a:schemeClr val="dk2"/>
              </a:buClr>
              <a:buSzPts val="11500"/>
              <a:buNone/>
              <a:defRPr sz="11500">
                <a:solidFill>
                  <a:schemeClr val="dk2"/>
                </a:solidFill>
              </a:defRPr>
            </a:lvl7pPr>
            <a:lvl8pPr lvl="7" algn="ctr">
              <a:spcBef>
                <a:spcPts val="0"/>
              </a:spcBef>
              <a:spcAft>
                <a:spcPts val="0"/>
              </a:spcAft>
              <a:buClr>
                <a:schemeClr val="dk2"/>
              </a:buClr>
              <a:buSzPts val="11500"/>
              <a:buNone/>
              <a:defRPr sz="11500">
                <a:solidFill>
                  <a:schemeClr val="dk2"/>
                </a:solidFill>
              </a:defRPr>
            </a:lvl8pPr>
            <a:lvl9pPr lvl="8" algn="ctr">
              <a:spcBef>
                <a:spcPts val="0"/>
              </a:spcBef>
              <a:spcAft>
                <a:spcPts val="0"/>
              </a:spcAft>
              <a:buClr>
                <a:schemeClr val="dk2"/>
              </a:buClr>
              <a:buSzPts val="11500"/>
              <a:buNone/>
              <a:defRPr sz="11500">
                <a:solidFill>
                  <a:schemeClr val="dk2"/>
                </a:solidFill>
              </a:defRPr>
            </a:lvl9pPr>
          </a:lstStyle>
          <a:p>
            <a:r>
              <a:t>xx%</a:t>
            </a:r>
          </a:p>
        </p:txBody>
      </p:sp>
      <p:sp>
        <p:nvSpPr>
          <p:cNvPr id="120" name="Google Shape;120;g110e8578177_0_1604"/>
          <p:cNvSpPr txBox="1"/>
          <p:nvPr>
            <p:ph idx="1" type="body"/>
          </p:nvPr>
        </p:nvSpPr>
        <p:spPr>
          <a:xfrm>
            <a:off x="1847800" y="3818467"/>
            <a:ext cx="8496300" cy="854700"/>
          </a:xfrm>
          <a:prstGeom prst="rect">
            <a:avLst/>
          </a:prstGeom>
        </p:spPr>
        <p:txBody>
          <a:bodyPr anchorCtr="0" anchor="t" bIns="121900" lIns="121900" spcFirstLastPara="1" rIns="121900" wrap="square" tIns="121900">
            <a:normAutofit/>
          </a:bodyPr>
          <a:lstStyle>
            <a:lvl1pPr indent="-336550" lvl="0" marL="457200" algn="ctr">
              <a:spcBef>
                <a:spcPts val="0"/>
              </a:spcBef>
              <a:spcAft>
                <a:spcPts val="0"/>
              </a:spcAft>
              <a:buSzPts val="1700"/>
              <a:buChar char="●"/>
              <a:defRPr/>
            </a:lvl1pPr>
            <a:lvl2pPr indent="-323850" lvl="1" marL="914400" algn="ctr">
              <a:spcBef>
                <a:spcPts val="0"/>
              </a:spcBef>
              <a:spcAft>
                <a:spcPts val="0"/>
              </a:spcAft>
              <a:buSzPts val="1500"/>
              <a:buChar char="○"/>
              <a:defRPr/>
            </a:lvl2pPr>
            <a:lvl3pPr indent="-323850" lvl="2" marL="1371600" algn="ctr">
              <a:spcBef>
                <a:spcPts val="0"/>
              </a:spcBef>
              <a:spcAft>
                <a:spcPts val="0"/>
              </a:spcAft>
              <a:buSzPts val="1500"/>
              <a:buChar char="■"/>
              <a:defRPr/>
            </a:lvl3pPr>
            <a:lvl4pPr indent="-323850" lvl="3" marL="1828800" algn="ctr">
              <a:spcBef>
                <a:spcPts val="0"/>
              </a:spcBef>
              <a:spcAft>
                <a:spcPts val="0"/>
              </a:spcAft>
              <a:buSzPts val="1500"/>
              <a:buChar char="●"/>
              <a:defRPr/>
            </a:lvl4pPr>
            <a:lvl5pPr indent="-323850" lvl="4" marL="2286000" algn="ctr">
              <a:spcBef>
                <a:spcPts val="0"/>
              </a:spcBef>
              <a:spcAft>
                <a:spcPts val="0"/>
              </a:spcAft>
              <a:buSzPts val="1500"/>
              <a:buChar char="○"/>
              <a:defRPr/>
            </a:lvl5pPr>
            <a:lvl6pPr indent="-323850" lvl="5" marL="2743200" algn="ctr">
              <a:spcBef>
                <a:spcPts val="0"/>
              </a:spcBef>
              <a:spcAft>
                <a:spcPts val="0"/>
              </a:spcAft>
              <a:buSzPts val="1500"/>
              <a:buChar char="■"/>
              <a:defRPr/>
            </a:lvl6pPr>
            <a:lvl7pPr indent="-323850" lvl="6" marL="3200400" algn="ctr">
              <a:spcBef>
                <a:spcPts val="0"/>
              </a:spcBef>
              <a:spcAft>
                <a:spcPts val="0"/>
              </a:spcAft>
              <a:buSzPts val="1500"/>
              <a:buChar char="●"/>
              <a:defRPr/>
            </a:lvl7pPr>
            <a:lvl8pPr indent="-323850" lvl="7" marL="3657600" algn="ctr">
              <a:spcBef>
                <a:spcPts val="0"/>
              </a:spcBef>
              <a:spcAft>
                <a:spcPts val="0"/>
              </a:spcAft>
              <a:buSzPts val="1500"/>
              <a:buChar char="○"/>
              <a:defRPr/>
            </a:lvl8pPr>
            <a:lvl9pPr indent="-323850" lvl="8" marL="4114800" algn="ctr">
              <a:spcBef>
                <a:spcPts val="0"/>
              </a:spcBef>
              <a:spcAft>
                <a:spcPts val="0"/>
              </a:spcAft>
              <a:buSzPts val="1500"/>
              <a:buChar char="■"/>
              <a:defRPr/>
            </a:lvl9pPr>
          </a:lstStyle>
          <a:p/>
        </p:txBody>
      </p:sp>
      <p:sp>
        <p:nvSpPr>
          <p:cNvPr id="121" name="Google Shape;121;g110e8578177_0_1604"/>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g110e8578177_0_1617"/>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tuł i zawartość" type="obj">
  <p:cSld name="OBJECT">
    <p:spTree>
      <p:nvGrpSpPr>
        <p:cNvPr id="124" name="Shape 124"/>
        <p:cNvGrpSpPr/>
        <p:nvPr/>
      </p:nvGrpSpPr>
      <p:grpSpPr>
        <a:xfrm>
          <a:off x="0" y="0"/>
          <a:ext cx="0" cy="0"/>
          <a:chOff x="0" y="0"/>
          <a:chExt cx="0" cy="0"/>
        </a:xfrm>
      </p:grpSpPr>
      <p:sp>
        <p:nvSpPr>
          <p:cNvPr id="125" name="Google Shape;125;g110e8578177_0_161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rtl="0" algn="l">
              <a:lnSpc>
                <a:spcPct val="90000"/>
              </a:lnSpc>
              <a:spcBef>
                <a:spcPts val="0"/>
              </a:spcBef>
              <a:spcAft>
                <a:spcPts val="0"/>
              </a:spcAft>
              <a:buClr>
                <a:schemeClr val="dk1"/>
              </a:buClr>
              <a:buSzPts val="18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126" name="Google Shape;126;g110e8578177_0_1619"/>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lvl1pPr indent="-342900" lvl="0" marL="457200" rtl="0" algn="l">
              <a:lnSpc>
                <a:spcPct val="90000"/>
              </a:lnSpc>
              <a:spcBef>
                <a:spcPts val="1000"/>
              </a:spcBef>
              <a:spcAft>
                <a:spcPts val="0"/>
              </a:spcAft>
              <a:buClr>
                <a:schemeClr val="dk1"/>
              </a:buClr>
              <a:buSzPts val="1800"/>
              <a:buChar char="●"/>
              <a:defRPr/>
            </a:lvl1pPr>
            <a:lvl2pPr indent="-342900" lvl="1" marL="914400" rtl="0" algn="l">
              <a:lnSpc>
                <a:spcPct val="90000"/>
              </a:lnSpc>
              <a:spcBef>
                <a:spcPts val="1600"/>
              </a:spcBef>
              <a:spcAft>
                <a:spcPts val="0"/>
              </a:spcAft>
              <a:buClr>
                <a:schemeClr val="dk1"/>
              </a:buClr>
              <a:buSzPts val="1800"/>
              <a:buChar char="○"/>
              <a:defRPr/>
            </a:lvl2pPr>
            <a:lvl3pPr indent="-342900" lvl="2" marL="1371600" rtl="0" algn="l">
              <a:lnSpc>
                <a:spcPct val="90000"/>
              </a:lnSpc>
              <a:spcBef>
                <a:spcPts val="1600"/>
              </a:spcBef>
              <a:spcAft>
                <a:spcPts val="0"/>
              </a:spcAft>
              <a:buClr>
                <a:schemeClr val="dk1"/>
              </a:buClr>
              <a:buSzPts val="1800"/>
              <a:buChar char="■"/>
              <a:defRPr/>
            </a:lvl3pPr>
            <a:lvl4pPr indent="-342900" lvl="3" marL="1828800" rtl="0" algn="l">
              <a:lnSpc>
                <a:spcPct val="90000"/>
              </a:lnSpc>
              <a:spcBef>
                <a:spcPts val="1600"/>
              </a:spcBef>
              <a:spcAft>
                <a:spcPts val="0"/>
              </a:spcAft>
              <a:buClr>
                <a:schemeClr val="dk1"/>
              </a:buClr>
              <a:buSzPts val="1800"/>
              <a:buChar char="●"/>
              <a:defRPr/>
            </a:lvl4pPr>
            <a:lvl5pPr indent="-342900" lvl="4" marL="2286000" rtl="0" algn="l">
              <a:lnSpc>
                <a:spcPct val="90000"/>
              </a:lnSpc>
              <a:spcBef>
                <a:spcPts val="1600"/>
              </a:spcBef>
              <a:spcAft>
                <a:spcPts val="0"/>
              </a:spcAft>
              <a:buClr>
                <a:schemeClr val="dk1"/>
              </a:buClr>
              <a:buSzPts val="1800"/>
              <a:buChar char="○"/>
              <a:defRPr/>
            </a:lvl5pPr>
            <a:lvl6pPr indent="-342900" lvl="5" marL="2743200" rtl="0" algn="l">
              <a:lnSpc>
                <a:spcPct val="90000"/>
              </a:lnSpc>
              <a:spcBef>
                <a:spcPts val="1600"/>
              </a:spcBef>
              <a:spcAft>
                <a:spcPts val="0"/>
              </a:spcAft>
              <a:buClr>
                <a:schemeClr val="dk1"/>
              </a:buClr>
              <a:buSzPts val="1800"/>
              <a:buChar char="■"/>
              <a:defRPr/>
            </a:lvl6pPr>
            <a:lvl7pPr indent="-342900" lvl="6" marL="3200400" rtl="0" algn="l">
              <a:lnSpc>
                <a:spcPct val="90000"/>
              </a:lnSpc>
              <a:spcBef>
                <a:spcPts val="1600"/>
              </a:spcBef>
              <a:spcAft>
                <a:spcPts val="0"/>
              </a:spcAft>
              <a:buClr>
                <a:schemeClr val="dk1"/>
              </a:buClr>
              <a:buSzPts val="1800"/>
              <a:buChar char="●"/>
              <a:defRPr/>
            </a:lvl7pPr>
            <a:lvl8pPr indent="-342900" lvl="7" marL="3657600" rtl="0" algn="l">
              <a:lnSpc>
                <a:spcPct val="90000"/>
              </a:lnSpc>
              <a:spcBef>
                <a:spcPts val="1600"/>
              </a:spcBef>
              <a:spcAft>
                <a:spcPts val="0"/>
              </a:spcAft>
              <a:buClr>
                <a:schemeClr val="dk1"/>
              </a:buClr>
              <a:buSzPts val="1800"/>
              <a:buChar char="○"/>
              <a:defRPr/>
            </a:lvl8pPr>
            <a:lvl9pPr indent="-342900" lvl="8" marL="4114800" rtl="0" algn="l">
              <a:lnSpc>
                <a:spcPct val="90000"/>
              </a:lnSpc>
              <a:spcBef>
                <a:spcPts val="1600"/>
              </a:spcBef>
              <a:spcAft>
                <a:spcPts val="1600"/>
              </a:spcAft>
              <a:buClr>
                <a:schemeClr val="dk1"/>
              </a:buClr>
              <a:buSzPts val="1800"/>
              <a:buChar char="■"/>
              <a:defRPr/>
            </a:lvl9pPr>
          </a:lstStyle>
          <a:p/>
        </p:txBody>
      </p:sp>
      <p:sp>
        <p:nvSpPr>
          <p:cNvPr id="127" name="Google Shape;127;g110e8578177_0_1619"/>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8" name="Google Shape;128;g110e8578177_0_1619"/>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9" name="Google Shape;129;g110e8578177_0_161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rm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g110e8578177_0_1532"/>
          <p:cNvSpPr/>
          <p:nvPr/>
        </p:nvSpPr>
        <p:spPr>
          <a:xfrm flipH="1">
            <a:off x="6342900" y="3079200"/>
            <a:ext cx="5849100" cy="3778800"/>
          </a:xfrm>
          <a:prstGeom prst="rtTriangle">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9" name="Google Shape;39;g110e8578177_0_1532"/>
          <p:cNvGrpSpPr/>
          <p:nvPr/>
        </p:nvGrpSpPr>
        <p:grpSpPr>
          <a:xfrm>
            <a:off x="7458691" y="5281486"/>
            <a:ext cx="3880118" cy="1576482"/>
            <a:chOff x="6917201" y="0"/>
            <a:chExt cx="2227777" cy="863400"/>
          </a:xfrm>
        </p:grpSpPr>
        <p:sp>
          <p:nvSpPr>
            <p:cNvPr id="40" name="Google Shape;40;g110e8578177_0_1532"/>
            <p:cNvSpPr/>
            <p:nvPr/>
          </p:nvSpPr>
          <p:spPr>
            <a:xfrm>
              <a:off x="7641677"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 name="Google Shape;41;g110e8578177_0_1532"/>
            <p:cNvSpPr/>
            <p:nvPr/>
          </p:nvSpPr>
          <p:spPr>
            <a:xfrm>
              <a:off x="7279439"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 name="Google Shape;42;g110e8578177_0_1532"/>
            <p:cNvSpPr/>
            <p:nvPr/>
          </p:nvSpPr>
          <p:spPr>
            <a:xfrm>
              <a:off x="6917201"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3" name="Google Shape;43;g110e8578177_0_1532"/>
          <p:cNvGrpSpPr/>
          <p:nvPr/>
        </p:nvGrpSpPr>
        <p:grpSpPr>
          <a:xfrm>
            <a:off x="265762" y="3"/>
            <a:ext cx="3727293" cy="1444382"/>
            <a:chOff x="6917201" y="0"/>
            <a:chExt cx="2227777" cy="863400"/>
          </a:xfrm>
        </p:grpSpPr>
        <p:sp>
          <p:nvSpPr>
            <p:cNvPr id="44" name="Google Shape;44;g110e8578177_0_1532"/>
            <p:cNvSpPr/>
            <p:nvPr/>
          </p:nvSpPr>
          <p:spPr>
            <a:xfrm>
              <a:off x="7641677"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 name="Google Shape;45;g110e8578177_0_1532"/>
            <p:cNvSpPr/>
            <p:nvPr/>
          </p:nvSpPr>
          <p:spPr>
            <a:xfrm>
              <a:off x="7279439"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 name="Google Shape;46;g110e8578177_0_1532"/>
            <p:cNvSpPr/>
            <p:nvPr/>
          </p:nvSpPr>
          <p:spPr>
            <a:xfrm>
              <a:off x="6917201"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47" name="Google Shape;47;g110e8578177_0_1532"/>
          <p:cNvSpPr txBox="1"/>
          <p:nvPr>
            <p:ph type="title"/>
          </p:nvPr>
        </p:nvSpPr>
        <p:spPr>
          <a:xfrm>
            <a:off x="2518245" y="2328133"/>
            <a:ext cx="7170000" cy="2194800"/>
          </a:xfrm>
          <a:prstGeom prst="rect">
            <a:avLst/>
          </a:prstGeom>
        </p:spPr>
        <p:txBody>
          <a:bodyPr anchorCtr="0" anchor="ctr" bIns="121900" lIns="121900" spcFirstLastPara="1" rIns="121900" wrap="square" tIns="121900">
            <a:normAutofit/>
          </a:bodyPr>
          <a:lstStyle>
            <a:lvl1pPr lvl="0" algn="ctr">
              <a:spcBef>
                <a:spcPts val="0"/>
              </a:spcBef>
              <a:spcAft>
                <a:spcPts val="0"/>
              </a:spcAft>
              <a:buClr>
                <a:schemeClr val="dk2"/>
              </a:buClr>
              <a:buSzPts val="4300"/>
              <a:buNone/>
              <a:defRPr sz="4300">
                <a:solidFill>
                  <a:schemeClr val="dk2"/>
                </a:solidFill>
              </a:defRPr>
            </a:lvl1pPr>
            <a:lvl2pPr lvl="1" algn="ctr">
              <a:spcBef>
                <a:spcPts val="0"/>
              </a:spcBef>
              <a:spcAft>
                <a:spcPts val="0"/>
              </a:spcAft>
              <a:buClr>
                <a:schemeClr val="dk2"/>
              </a:buClr>
              <a:buSzPts val="4300"/>
              <a:buNone/>
              <a:defRPr sz="4300">
                <a:solidFill>
                  <a:schemeClr val="dk2"/>
                </a:solidFill>
              </a:defRPr>
            </a:lvl2pPr>
            <a:lvl3pPr lvl="2" algn="ctr">
              <a:spcBef>
                <a:spcPts val="0"/>
              </a:spcBef>
              <a:spcAft>
                <a:spcPts val="0"/>
              </a:spcAft>
              <a:buClr>
                <a:schemeClr val="dk2"/>
              </a:buClr>
              <a:buSzPts val="4300"/>
              <a:buNone/>
              <a:defRPr sz="4300">
                <a:solidFill>
                  <a:schemeClr val="dk2"/>
                </a:solidFill>
              </a:defRPr>
            </a:lvl3pPr>
            <a:lvl4pPr lvl="3" algn="ctr">
              <a:spcBef>
                <a:spcPts val="0"/>
              </a:spcBef>
              <a:spcAft>
                <a:spcPts val="0"/>
              </a:spcAft>
              <a:buClr>
                <a:schemeClr val="dk2"/>
              </a:buClr>
              <a:buSzPts val="4300"/>
              <a:buNone/>
              <a:defRPr sz="4300">
                <a:solidFill>
                  <a:schemeClr val="dk2"/>
                </a:solidFill>
              </a:defRPr>
            </a:lvl4pPr>
            <a:lvl5pPr lvl="4" algn="ctr">
              <a:spcBef>
                <a:spcPts val="0"/>
              </a:spcBef>
              <a:spcAft>
                <a:spcPts val="0"/>
              </a:spcAft>
              <a:buClr>
                <a:schemeClr val="dk2"/>
              </a:buClr>
              <a:buSzPts val="4300"/>
              <a:buNone/>
              <a:defRPr sz="4300">
                <a:solidFill>
                  <a:schemeClr val="dk2"/>
                </a:solidFill>
              </a:defRPr>
            </a:lvl5pPr>
            <a:lvl6pPr lvl="5" algn="ctr">
              <a:spcBef>
                <a:spcPts val="0"/>
              </a:spcBef>
              <a:spcAft>
                <a:spcPts val="0"/>
              </a:spcAft>
              <a:buClr>
                <a:schemeClr val="dk2"/>
              </a:buClr>
              <a:buSzPts val="4300"/>
              <a:buNone/>
              <a:defRPr sz="4300">
                <a:solidFill>
                  <a:schemeClr val="dk2"/>
                </a:solidFill>
              </a:defRPr>
            </a:lvl6pPr>
            <a:lvl7pPr lvl="6" algn="ctr">
              <a:spcBef>
                <a:spcPts val="0"/>
              </a:spcBef>
              <a:spcAft>
                <a:spcPts val="0"/>
              </a:spcAft>
              <a:buClr>
                <a:schemeClr val="dk2"/>
              </a:buClr>
              <a:buSzPts val="4300"/>
              <a:buNone/>
              <a:defRPr sz="4300">
                <a:solidFill>
                  <a:schemeClr val="dk2"/>
                </a:solidFill>
              </a:defRPr>
            </a:lvl7pPr>
            <a:lvl8pPr lvl="7" algn="ctr">
              <a:spcBef>
                <a:spcPts val="0"/>
              </a:spcBef>
              <a:spcAft>
                <a:spcPts val="0"/>
              </a:spcAft>
              <a:buClr>
                <a:schemeClr val="dk2"/>
              </a:buClr>
              <a:buSzPts val="4300"/>
              <a:buNone/>
              <a:defRPr sz="4300">
                <a:solidFill>
                  <a:schemeClr val="dk2"/>
                </a:solidFill>
              </a:defRPr>
            </a:lvl8pPr>
            <a:lvl9pPr lvl="8" algn="ctr">
              <a:spcBef>
                <a:spcPts val="0"/>
              </a:spcBef>
              <a:spcAft>
                <a:spcPts val="0"/>
              </a:spcAft>
              <a:buClr>
                <a:schemeClr val="dk2"/>
              </a:buClr>
              <a:buSzPts val="4300"/>
              <a:buNone/>
              <a:defRPr sz="4300">
                <a:solidFill>
                  <a:schemeClr val="dk2"/>
                </a:solidFill>
              </a:defRPr>
            </a:lvl9pPr>
          </a:lstStyle>
          <a:p/>
        </p:txBody>
      </p:sp>
      <p:sp>
        <p:nvSpPr>
          <p:cNvPr id="48" name="Google Shape;48;g110e8578177_0_1532"/>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g110e8578177_0_1544"/>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1" name="Google Shape;51;g110e8578177_0_1544"/>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 name="Google Shape;52;g110e8578177_0_1544"/>
          <p:cNvSpPr/>
          <p:nvPr/>
        </p:nvSpPr>
        <p:spPr>
          <a:xfrm>
            <a:off x="270967"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3" name="Google Shape;53;g110e8578177_0_1544"/>
          <p:cNvSpPr txBox="1"/>
          <p:nvPr>
            <p:ph type="title"/>
          </p:nvPr>
        </p:nvSpPr>
        <p:spPr>
          <a:xfrm>
            <a:off x="1092200" y="1127467"/>
            <a:ext cx="10007700" cy="1272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54" name="Google Shape;54;g110e8578177_0_1544"/>
          <p:cNvSpPr txBox="1"/>
          <p:nvPr>
            <p:ph idx="1" type="body"/>
          </p:nvPr>
        </p:nvSpPr>
        <p:spPr>
          <a:xfrm>
            <a:off x="1092200" y="2654300"/>
            <a:ext cx="10007700" cy="32640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55" name="Google Shape;55;g110e8578177_0_1544"/>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g110e8578177_0_1551"/>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8" name="Google Shape;58;g110e8578177_0_1551"/>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9" name="Google Shape;59;g110e8578177_0_1551"/>
          <p:cNvSpPr/>
          <p:nvPr/>
        </p:nvSpPr>
        <p:spPr>
          <a:xfrm>
            <a:off x="270967"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0" name="Google Shape;60;g110e8578177_0_1551"/>
          <p:cNvSpPr txBox="1"/>
          <p:nvPr>
            <p:ph type="title"/>
          </p:nvPr>
        </p:nvSpPr>
        <p:spPr>
          <a:xfrm>
            <a:off x="1092200" y="1127467"/>
            <a:ext cx="10007700" cy="1272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61" name="Google Shape;61;g110e8578177_0_1551"/>
          <p:cNvSpPr txBox="1"/>
          <p:nvPr>
            <p:ph idx="1" type="body"/>
          </p:nvPr>
        </p:nvSpPr>
        <p:spPr>
          <a:xfrm>
            <a:off x="1092200" y="2654300"/>
            <a:ext cx="4914900" cy="32640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62" name="Google Shape;62;g110e8578177_0_1551"/>
          <p:cNvSpPr txBox="1"/>
          <p:nvPr>
            <p:ph idx="2" type="body"/>
          </p:nvPr>
        </p:nvSpPr>
        <p:spPr>
          <a:xfrm>
            <a:off x="6184900" y="2654300"/>
            <a:ext cx="4914900" cy="32640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63" name="Google Shape;63;g110e8578177_0_1551"/>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g110e8578177_0_1559"/>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6" name="Google Shape;66;g110e8578177_0_1559"/>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7" name="Google Shape;67;g110e8578177_0_1559"/>
          <p:cNvSpPr/>
          <p:nvPr/>
        </p:nvSpPr>
        <p:spPr>
          <a:xfrm>
            <a:off x="270967"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8" name="Google Shape;68;g110e8578177_0_1559"/>
          <p:cNvSpPr txBox="1"/>
          <p:nvPr>
            <p:ph type="title"/>
          </p:nvPr>
        </p:nvSpPr>
        <p:spPr>
          <a:xfrm>
            <a:off x="1092200" y="1127467"/>
            <a:ext cx="10007700" cy="1272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69" name="Google Shape;69;g110e8578177_0_1559"/>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g110e8578177_0_1565"/>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2" name="Google Shape;72;g110e8578177_0_1565"/>
          <p:cNvSpPr/>
          <p:nvPr/>
        </p:nvSpPr>
        <p:spPr>
          <a:xfrm>
            <a:off x="41" y="3766000"/>
            <a:ext cx="9827100" cy="3092100"/>
          </a:xfrm>
          <a:prstGeom prst="rtTriangle">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3" name="Google Shape;73;g110e8578177_0_1565"/>
          <p:cNvSpPr/>
          <p:nvPr/>
        </p:nvSpPr>
        <p:spPr>
          <a:xfrm>
            <a:off x="270967"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4" name="Google Shape;74;g110e8578177_0_1565"/>
          <p:cNvSpPr txBox="1"/>
          <p:nvPr>
            <p:ph type="title"/>
          </p:nvPr>
        </p:nvSpPr>
        <p:spPr>
          <a:xfrm>
            <a:off x="1092200" y="1127467"/>
            <a:ext cx="4945500" cy="18441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75" name="Google Shape;75;g110e8578177_0_1565"/>
          <p:cNvSpPr txBox="1"/>
          <p:nvPr>
            <p:ph idx="1" type="body"/>
          </p:nvPr>
        </p:nvSpPr>
        <p:spPr>
          <a:xfrm>
            <a:off x="1107600" y="3092067"/>
            <a:ext cx="4945500" cy="28263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76" name="Google Shape;76;g110e8578177_0_1565"/>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g110e8578177_0_1572"/>
          <p:cNvSpPr/>
          <p:nvPr/>
        </p:nvSpPr>
        <p:spPr>
          <a:xfrm>
            <a:off x="0" y="3764192"/>
            <a:ext cx="9825600" cy="3089100"/>
          </a:xfrm>
          <a:prstGeom prst="rtTriangle">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9" name="Google Shape;79;g110e8578177_0_1572"/>
          <p:cNvSpPr/>
          <p:nvPr/>
        </p:nvSpPr>
        <p:spPr>
          <a:xfrm flipH="1">
            <a:off x="4777714" y="2072150"/>
            <a:ext cx="7413900" cy="47859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80" name="Google Shape;80;g110e8578177_0_1572"/>
          <p:cNvGrpSpPr/>
          <p:nvPr/>
        </p:nvGrpSpPr>
        <p:grpSpPr>
          <a:xfrm>
            <a:off x="341189" y="-11"/>
            <a:ext cx="3001758" cy="1391229"/>
            <a:chOff x="3961956" y="4383950"/>
            <a:chExt cx="1160548" cy="548700"/>
          </a:xfrm>
        </p:grpSpPr>
        <p:sp>
          <p:nvSpPr>
            <p:cNvPr id="81" name="Google Shape;81;g110e8578177_0_1572"/>
            <p:cNvSpPr/>
            <p:nvPr/>
          </p:nvSpPr>
          <p:spPr>
            <a:xfrm>
              <a:off x="4224904" y="4383950"/>
              <a:ext cx="897600" cy="5487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2" name="Google Shape;82;g110e8578177_0_1572"/>
            <p:cNvSpPr/>
            <p:nvPr/>
          </p:nvSpPr>
          <p:spPr>
            <a:xfrm>
              <a:off x="4093430" y="4383950"/>
              <a:ext cx="897600" cy="5487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3" name="Google Shape;83;g110e8578177_0_1572"/>
            <p:cNvSpPr/>
            <p:nvPr/>
          </p:nvSpPr>
          <p:spPr>
            <a:xfrm>
              <a:off x="3961956" y="4383950"/>
              <a:ext cx="897600" cy="5487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84" name="Google Shape;84;g110e8578177_0_1572"/>
          <p:cNvSpPr/>
          <p:nvPr/>
        </p:nvSpPr>
        <p:spPr>
          <a:xfrm>
            <a:off x="270967"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85" name="Google Shape;85;g110e8578177_0_1572"/>
          <p:cNvGrpSpPr/>
          <p:nvPr/>
        </p:nvGrpSpPr>
        <p:grpSpPr>
          <a:xfrm>
            <a:off x="46579" y="6029501"/>
            <a:ext cx="2124408" cy="822734"/>
            <a:chOff x="6917201" y="0"/>
            <a:chExt cx="2227777" cy="863400"/>
          </a:xfrm>
        </p:grpSpPr>
        <p:sp>
          <p:nvSpPr>
            <p:cNvPr id="86" name="Google Shape;86;g110e8578177_0_1572"/>
            <p:cNvSpPr/>
            <p:nvPr/>
          </p:nvSpPr>
          <p:spPr>
            <a:xfrm>
              <a:off x="7641677" y="0"/>
              <a:ext cx="1503300" cy="863400"/>
            </a:xfrm>
            <a:prstGeom prst="parallelogram">
              <a:avLst>
                <a:gd fmla="val 158024"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7" name="Google Shape;87;g110e8578177_0_1572"/>
            <p:cNvSpPr/>
            <p:nvPr/>
          </p:nvSpPr>
          <p:spPr>
            <a:xfrm>
              <a:off x="7279439" y="0"/>
              <a:ext cx="1503300" cy="863400"/>
            </a:xfrm>
            <a:prstGeom prst="parallelogram">
              <a:avLst>
                <a:gd fmla="val 158024"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8" name="Google Shape;88;g110e8578177_0_1572"/>
            <p:cNvSpPr/>
            <p:nvPr/>
          </p:nvSpPr>
          <p:spPr>
            <a:xfrm>
              <a:off x="6917201" y="0"/>
              <a:ext cx="1503300" cy="863400"/>
            </a:xfrm>
            <a:prstGeom prst="parallelogram">
              <a:avLst>
                <a:gd fmla="val 158024"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89" name="Google Shape;89;g110e8578177_0_1572"/>
          <p:cNvGrpSpPr/>
          <p:nvPr/>
        </p:nvGrpSpPr>
        <p:grpSpPr>
          <a:xfrm>
            <a:off x="7848470" y="1657"/>
            <a:ext cx="4343273" cy="1681990"/>
            <a:chOff x="6917201" y="0"/>
            <a:chExt cx="2227777" cy="863400"/>
          </a:xfrm>
        </p:grpSpPr>
        <p:sp>
          <p:nvSpPr>
            <p:cNvPr id="90" name="Google Shape;90;g110e8578177_0_1572"/>
            <p:cNvSpPr/>
            <p:nvPr/>
          </p:nvSpPr>
          <p:spPr>
            <a:xfrm>
              <a:off x="7641677"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1" name="Google Shape;91;g110e8578177_0_1572"/>
            <p:cNvSpPr/>
            <p:nvPr/>
          </p:nvSpPr>
          <p:spPr>
            <a:xfrm>
              <a:off x="7279439"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2" name="Google Shape;92;g110e8578177_0_1572"/>
            <p:cNvSpPr/>
            <p:nvPr/>
          </p:nvSpPr>
          <p:spPr>
            <a:xfrm>
              <a:off x="6917201"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93" name="Google Shape;93;g110e8578177_0_1572"/>
          <p:cNvSpPr txBox="1"/>
          <p:nvPr>
            <p:ph type="title"/>
          </p:nvPr>
        </p:nvSpPr>
        <p:spPr>
          <a:xfrm>
            <a:off x="1858572" y="1734861"/>
            <a:ext cx="8489100" cy="3385500"/>
          </a:xfrm>
          <a:prstGeom prst="rect">
            <a:avLst/>
          </a:prstGeom>
        </p:spPr>
        <p:txBody>
          <a:bodyPr anchorCtr="0" anchor="ctr" bIns="121900" lIns="121900" spcFirstLastPara="1" rIns="121900" wrap="square" tIns="121900">
            <a:normAutofit/>
          </a:bodyPr>
          <a:lstStyle>
            <a:lvl1pPr lvl="0" algn="ctr">
              <a:spcBef>
                <a:spcPts val="0"/>
              </a:spcBef>
              <a:spcAft>
                <a:spcPts val="0"/>
              </a:spcAft>
              <a:buSzPts val="4300"/>
              <a:buNone/>
              <a:defRPr sz="4300"/>
            </a:lvl1pPr>
            <a:lvl2pPr lvl="1" algn="ctr">
              <a:spcBef>
                <a:spcPts val="0"/>
              </a:spcBef>
              <a:spcAft>
                <a:spcPts val="0"/>
              </a:spcAft>
              <a:buSzPts val="4300"/>
              <a:buNone/>
              <a:defRPr sz="4300"/>
            </a:lvl2pPr>
            <a:lvl3pPr lvl="2" algn="ctr">
              <a:spcBef>
                <a:spcPts val="0"/>
              </a:spcBef>
              <a:spcAft>
                <a:spcPts val="0"/>
              </a:spcAft>
              <a:buSzPts val="4300"/>
              <a:buNone/>
              <a:defRPr sz="4300"/>
            </a:lvl3pPr>
            <a:lvl4pPr lvl="3" algn="ctr">
              <a:spcBef>
                <a:spcPts val="0"/>
              </a:spcBef>
              <a:spcAft>
                <a:spcPts val="0"/>
              </a:spcAft>
              <a:buSzPts val="4300"/>
              <a:buNone/>
              <a:defRPr sz="4300"/>
            </a:lvl4pPr>
            <a:lvl5pPr lvl="4" algn="ctr">
              <a:spcBef>
                <a:spcPts val="0"/>
              </a:spcBef>
              <a:spcAft>
                <a:spcPts val="0"/>
              </a:spcAft>
              <a:buSzPts val="4300"/>
              <a:buNone/>
              <a:defRPr sz="4300"/>
            </a:lvl5pPr>
            <a:lvl6pPr lvl="5" algn="ctr">
              <a:spcBef>
                <a:spcPts val="0"/>
              </a:spcBef>
              <a:spcAft>
                <a:spcPts val="0"/>
              </a:spcAft>
              <a:buSzPts val="4300"/>
              <a:buNone/>
              <a:defRPr sz="4300"/>
            </a:lvl6pPr>
            <a:lvl7pPr lvl="6" algn="ctr">
              <a:spcBef>
                <a:spcPts val="0"/>
              </a:spcBef>
              <a:spcAft>
                <a:spcPts val="0"/>
              </a:spcAft>
              <a:buSzPts val="4300"/>
              <a:buNone/>
              <a:defRPr sz="4300"/>
            </a:lvl7pPr>
            <a:lvl8pPr lvl="7" algn="ctr">
              <a:spcBef>
                <a:spcPts val="0"/>
              </a:spcBef>
              <a:spcAft>
                <a:spcPts val="0"/>
              </a:spcAft>
              <a:buSzPts val="4300"/>
              <a:buNone/>
              <a:defRPr sz="4300"/>
            </a:lvl8pPr>
            <a:lvl9pPr lvl="8" algn="ctr">
              <a:spcBef>
                <a:spcPts val="0"/>
              </a:spcBef>
              <a:spcAft>
                <a:spcPts val="0"/>
              </a:spcAft>
              <a:buSzPts val="4300"/>
              <a:buNone/>
              <a:defRPr sz="4300"/>
            </a:lvl9pPr>
          </a:lstStyle>
          <a:p/>
        </p:txBody>
      </p:sp>
      <p:sp>
        <p:nvSpPr>
          <p:cNvPr id="94" name="Google Shape;94;g110e8578177_0_1572"/>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g110e8578177_0_1590"/>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7" name="Google Shape;97;g110e8578177_0_1590"/>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8" name="Google Shape;98;g110e8578177_0_1590"/>
          <p:cNvSpPr/>
          <p:nvPr/>
        </p:nvSpPr>
        <p:spPr>
          <a:xfrm>
            <a:off x="270967"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9" name="Google Shape;99;g110e8578177_0_1590"/>
          <p:cNvSpPr txBox="1"/>
          <p:nvPr>
            <p:ph type="title"/>
          </p:nvPr>
        </p:nvSpPr>
        <p:spPr>
          <a:xfrm>
            <a:off x="1092200" y="1127467"/>
            <a:ext cx="8565600" cy="939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00" name="Google Shape;100;g110e8578177_0_1590"/>
          <p:cNvSpPr txBox="1"/>
          <p:nvPr>
            <p:ph idx="1" type="subTitle"/>
          </p:nvPr>
        </p:nvSpPr>
        <p:spPr>
          <a:xfrm>
            <a:off x="1092200" y="2067600"/>
            <a:ext cx="7813200" cy="524700"/>
          </a:xfrm>
          <a:prstGeom prst="rect">
            <a:avLst/>
          </a:prstGeom>
        </p:spPr>
        <p:txBody>
          <a:bodyPr anchorCtr="0" anchor="t" bIns="121900" lIns="121900" spcFirstLastPara="1" rIns="121900" wrap="square" tIns="12190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01" name="Google Shape;101;g110e8578177_0_1590"/>
          <p:cNvSpPr txBox="1"/>
          <p:nvPr>
            <p:ph idx="2" type="body"/>
          </p:nvPr>
        </p:nvSpPr>
        <p:spPr>
          <a:xfrm>
            <a:off x="1092200" y="3289400"/>
            <a:ext cx="7813200" cy="27939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102" name="Google Shape;102;g110e8578177_0_1590"/>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g110e8578177_0_1598"/>
          <p:cNvSpPr/>
          <p:nvPr/>
        </p:nvSpPr>
        <p:spPr>
          <a:xfrm>
            <a:off x="41" y="3766000"/>
            <a:ext cx="9827100" cy="30921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5" name="Google Shape;105;g110e8578177_0_1598"/>
          <p:cNvSpPr/>
          <p:nvPr/>
        </p:nvSpPr>
        <p:spPr>
          <a:xfrm flipH="1">
            <a:off x="4776900" y="2067600"/>
            <a:ext cx="7415100" cy="4790400"/>
          </a:xfrm>
          <a:prstGeom prst="rtTriangle">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6" name="Google Shape;106;g110e8578177_0_1598"/>
          <p:cNvSpPr/>
          <p:nvPr/>
        </p:nvSpPr>
        <p:spPr>
          <a:xfrm>
            <a:off x="270967" y="275000"/>
            <a:ext cx="11649900" cy="63081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7" name="Google Shape;107;g110e8578177_0_1598"/>
          <p:cNvSpPr txBox="1"/>
          <p:nvPr>
            <p:ph idx="1" type="body"/>
          </p:nvPr>
        </p:nvSpPr>
        <p:spPr>
          <a:xfrm>
            <a:off x="437367" y="5551333"/>
            <a:ext cx="9886800" cy="806700"/>
          </a:xfrm>
          <a:prstGeom prst="rect">
            <a:avLst/>
          </a:prstGeom>
        </p:spPr>
        <p:txBody>
          <a:bodyPr anchorCtr="0" anchor="b" bIns="121900" lIns="121900" spcFirstLastPara="1" rIns="121900" wrap="square" tIns="121900">
            <a:normAutofit/>
          </a:bodyPr>
          <a:lstStyle>
            <a:lvl1pPr indent="-228600" lvl="0" marL="457200">
              <a:lnSpc>
                <a:spcPct val="100000"/>
              </a:lnSpc>
              <a:spcBef>
                <a:spcPts val="0"/>
              </a:spcBef>
              <a:spcAft>
                <a:spcPts val="0"/>
              </a:spcAft>
              <a:buSzPts val="1700"/>
              <a:buNone/>
              <a:defRPr/>
            </a:lvl1pPr>
          </a:lstStyle>
          <a:p/>
        </p:txBody>
      </p:sp>
      <p:sp>
        <p:nvSpPr>
          <p:cNvPr id="108" name="Google Shape;108;g110e8578177_0_1598"/>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g110e8578177_0_1500"/>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1pPr>
            <a:lvl2pPr lvl="1">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2pPr>
            <a:lvl3pPr lvl="2">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3pPr>
            <a:lvl4pPr lvl="3">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4pPr>
            <a:lvl5pPr lvl="4">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5pPr>
            <a:lvl6pPr lvl="5">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6pPr>
            <a:lvl7pPr lvl="6">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7pPr>
            <a:lvl8pPr lvl="7">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8pPr>
            <a:lvl9pPr lvl="8">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9pPr>
          </a:lstStyle>
          <a:p/>
        </p:txBody>
      </p:sp>
      <p:sp>
        <p:nvSpPr>
          <p:cNvPr id="7" name="Google Shape;7;g110e8578177_0_1500"/>
          <p:cNvSpPr txBox="1"/>
          <p:nvPr>
            <p:ph idx="1" type="body"/>
          </p:nvPr>
        </p:nvSpPr>
        <p:spPr>
          <a:xfrm>
            <a:off x="415600" y="1536633"/>
            <a:ext cx="11360700" cy="4521600"/>
          </a:xfrm>
          <a:prstGeom prst="rect">
            <a:avLst/>
          </a:prstGeom>
          <a:noFill/>
          <a:ln>
            <a:noFill/>
          </a:ln>
        </p:spPr>
        <p:txBody>
          <a:bodyPr anchorCtr="0" anchor="t" bIns="121900" lIns="121900" spcFirstLastPara="1" rIns="121900" wrap="square" tIns="121900">
            <a:normAutofit/>
          </a:bodyPr>
          <a:lstStyle>
            <a:lvl1pPr indent="-336550" lvl="0" marL="457200">
              <a:lnSpc>
                <a:spcPct val="115000"/>
              </a:lnSpc>
              <a:spcBef>
                <a:spcPts val="0"/>
              </a:spcBef>
              <a:spcAft>
                <a:spcPts val="0"/>
              </a:spcAft>
              <a:buClr>
                <a:schemeClr val="dk2"/>
              </a:buClr>
              <a:buSzPts val="1700"/>
              <a:buFont typeface="Calibri"/>
              <a:buChar char="●"/>
              <a:defRPr sz="1700">
                <a:solidFill>
                  <a:schemeClr val="dk2"/>
                </a:solidFill>
                <a:latin typeface="Calibri"/>
                <a:ea typeface="Calibri"/>
                <a:cs typeface="Calibri"/>
                <a:sym typeface="Calibri"/>
              </a:defRPr>
            </a:lvl1pPr>
            <a:lvl2pPr indent="-323850" lvl="1" marL="9144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2pPr>
            <a:lvl3pPr indent="-323850" lvl="2" marL="13716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3pPr>
            <a:lvl4pPr indent="-323850" lvl="3" marL="18288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4pPr>
            <a:lvl5pPr indent="-323850" lvl="4" marL="22860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5pPr>
            <a:lvl6pPr indent="-323850" lvl="5" marL="27432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6pPr>
            <a:lvl7pPr indent="-323850" lvl="6" marL="32004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7pPr>
            <a:lvl8pPr indent="-323850" lvl="7" marL="36576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8pPr>
            <a:lvl9pPr indent="-323850" lvl="8" marL="41148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9pPr>
          </a:lstStyle>
          <a:p/>
        </p:txBody>
      </p:sp>
      <p:sp>
        <p:nvSpPr>
          <p:cNvPr id="8" name="Google Shape;8;g110e8578177_0_1500"/>
          <p:cNvSpPr txBox="1"/>
          <p:nvPr>
            <p:ph idx="12" type="sldNum"/>
          </p:nvPr>
        </p:nvSpPr>
        <p:spPr>
          <a:xfrm>
            <a:off x="11187645" y="6058224"/>
            <a:ext cx="731700" cy="524700"/>
          </a:xfrm>
          <a:prstGeom prst="rect">
            <a:avLst/>
          </a:prstGeom>
          <a:noFill/>
          <a:ln>
            <a:noFill/>
          </a:ln>
        </p:spPr>
        <p:txBody>
          <a:bodyPr anchorCtr="0" anchor="ctr" bIns="121900" lIns="121900" spcFirstLastPara="1" rIns="121900" wrap="square" tIns="121900">
            <a:normAutofit/>
          </a:bodyPr>
          <a:lstStyle>
            <a:lvl1pPr lvl="0" algn="r">
              <a:buNone/>
              <a:defRPr sz="1300">
                <a:solidFill>
                  <a:schemeClr val="dk2"/>
                </a:solidFill>
                <a:latin typeface="Nunito"/>
                <a:ea typeface="Nunito"/>
                <a:cs typeface="Nunito"/>
                <a:sym typeface="Nunito"/>
              </a:defRPr>
            </a:lvl1pPr>
            <a:lvl2pPr lvl="1" algn="r">
              <a:buNone/>
              <a:defRPr sz="1300">
                <a:solidFill>
                  <a:schemeClr val="dk2"/>
                </a:solidFill>
                <a:latin typeface="Nunito"/>
                <a:ea typeface="Nunito"/>
                <a:cs typeface="Nunito"/>
                <a:sym typeface="Nunito"/>
              </a:defRPr>
            </a:lvl2pPr>
            <a:lvl3pPr lvl="2" algn="r">
              <a:buNone/>
              <a:defRPr sz="1300">
                <a:solidFill>
                  <a:schemeClr val="dk2"/>
                </a:solidFill>
                <a:latin typeface="Nunito"/>
                <a:ea typeface="Nunito"/>
                <a:cs typeface="Nunito"/>
                <a:sym typeface="Nunito"/>
              </a:defRPr>
            </a:lvl3pPr>
            <a:lvl4pPr lvl="3" algn="r">
              <a:buNone/>
              <a:defRPr sz="1300">
                <a:solidFill>
                  <a:schemeClr val="dk2"/>
                </a:solidFill>
                <a:latin typeface="Nunito"/>
                <a:ea typeface="Nunito"/>
                <a:cs typeface="Nunito"/>
                <a:sym typeface="Nunito"/>
              </a:defRPr>
            </a:lvl4pPr>
            <a:lvl5pPr lvl="4" algn="r">
              <a:buNone/>
              <a:defRPr sz="1300">
                <a:solidFill>
                  <a:schemeClr val="dk2"/>
                </a:solidFill>
                <a:latin typeface="Nunito"/>
                <a:ea typeface="Nunito"/>
                <a:cs typeface="Nunito"/>
                <a:sym typeface="Nunito"/>
              </a:defRPr>
            </a:lvl5pPr>
            <a:lvl6pPr lvl="5" algn="r">
              <a:buNone/>
              <a:defRPr sz="1300">
                <a:solidFill>
                  <a:schemeClr val="dk2"/>
                </a:solidFill>
                <a:latin typeface="Nunito"/>
                <a:ea typeface="Nunito"/>
                <a:cs typeface="Nunito"/>
                <a:sym typeface="Nunito"/>
              </a:defRPr>
            </a:lvl6pPr>
            <a:lvl7pPr lvl="6" algn="r">
              <a:buNone/>
              <a:defRPr sz="1300">
                <a:solidFill>
                  <a:schemeClr val="dk2"/>
                </a:solidFill>
                <a:latin typeface="Nunito"/>
                <a:ea typeface="Nunito"/>
                <a:cs typeface="Nunito"/>
                <a:sym typeface="Nunito"/>
              </a:defRPr>
            </a:lvl7pPr>
            <a:lvl8pPr lvl="7" algn="r">
              <a:buNone/>
              <a:defRPr sz="1300">
                <a:solidFill>
                  <a:schemeClr val="dk2"/>
                </a:solidFill>
                <a:latin typeface="Nunito"/>
                <a:ea typeface="Nunito"/>
                <a:cs typeface="Nunito"/>
                <a:sym typeface="Nunito"/>
              </a:defRPr>
            </a:lvl8pPr>
            <a:lvl9pPr lvl="8" algn="r">
              <a:buNone/>
              <a:defRPr sz="13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
          <p:cNvSpPr txBox="1"/>
          <p:nvPr>
            <p:ph type="ctrTitle"/>
          </p:nvPr>
        </p:nvSpPr>
        <p:spPr>
          <a:xfrm>
            <a:off x="2478271" y="2430444"/>
            <a:ext cx="7148400" cy="19308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rgbClr val="1E4E79"/>
              </a:buClr>
              <a:buSzPct val="117647"/>
              <a:buFont typeface="Calibri"/>
              <a:buNone/>
            </a:pPr>
            <a:r>
              <a:rPr lang="en-US">
                <a:solidFill>
                  <a:srgbClr val="1E4E79"/>
                </a:solidFill>
              </a:rPr>
              <a:t>Teenagers behaviour disorders and early school leaving</a:t>
            </a:r>
            <a:endParaRPr>
              <a:solidFill>
                <a:srgbClr val="1E4E79"/>
              </a:solidFill>
            </a:endParaRPr>
          </a:p>
        </p:txBody>
      </p:sp>
      <p:sp>
        <p:nvSpPr>
          <p:cNvPr id="135" name="Google Shape;135;p1"/>
          <p:cNvSpPr txBox="1"/>
          <p:nvPr>
            <p:ph idx="1" type="subTitle"/>
          </p:nvPr>
        </p:nvSpPr>
        <p:spPr>
          <a:xfrm>
            <a:off x="2478267" y="4550878"/>
            <a:ext cx="7148400" cy="6969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en-US"/>
              <a:t>by Joanna Baraniecka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190" name="Google Shape;190;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33333"/>
              </a:buClr>
              <a:buSzPts val="2800"/>
              <a:buNone/>
            </a:pPr>
            <a:r>
              <a:rPr b="0" i="0" lang="en-US">
                <a:solidFill>
                  <a:srgbClr val="333333"/>
                </a:solidFill>
                <a:latin typeface="Calibri"/>
                <a:ea typeface="Calibri"/>
                <a:cs typeface="Calibri"/>
                <a:sym typeface="Calibri"/>
              </a:rPr>
              <a:t>Swearing is also teen’s behaviour Problem. Swearing is a bad habit that is learned through modelling and normally learned well before the teen years begin. It is the responsibility of parents to give their teen a clear message and set up a consequence. Then be consistent and follow through each time teen swears.</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196" name="Google Shape;196;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33333"/>
              </a:buClr>
              <a:buSzPts val="2800"/>
              <a:buChar char="●"/>
            </a:pPr>
            <a:r>
              <a:rPr b="0" i="0" lang="en-US">
                <a:solidFill>
                  <a:srgbClr val="333333"/>
                </a:solidFill>
                <a:latin typeface="Calibri"/>
                <a:ea typeface="Calibri"/>
                <a:cs typeface="Calibri"/>
                <a:sym typeface="Calibri"/>
              </a:rPr>
              <a:t>Sometimes teens want to stay aloof. Teenager suddenly stay aloof or away from family and relatives because he/she no longer enjoy company of parents or siblings. They suddenly become reserved and detached and demands sufficient space. At this stage, he/she may want company of same age teenagers and not the caring family. It is recommended to give teen the space he/she needs.</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02" name="Google Shape;202;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33333"/>
              </a:buClr>
              <a:buSzPts val="2800"/>
              <a:buNone/>
            </a:pPr>
            <a:r>
              <a:rPr b="0" i="0" lang="en-US">
                <a:solidFill>
                  <a:srgbClr val="333333"/>
                </a:solidFill>
                <a:latin typeface="Calibri"/>
                <a:ea typeface="Calibri"/>
                <a:cs typeface="Calibri"/>
                <a:sym typeface="Calibri"/>
              </a:rPr>
              <a:t>Some teens are addicted to Social Media and Electronic Gadgets. This is the time when the life of teen spins only around mobile phones, virtual social networking and other gadgets and gizmos. They usually becomes less communicative and rely more on virtual connection. Even while dining or in a social gathering, teens stuck to their devices like smartphones or tablets. Parents can interact regularly to resolve such behaviour problems.</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08" name="Google Shape;208;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rgbClr val="333333"/>
              </a:buClr>
              <a:buSzPts val="2800"/>
              <a:buNone/>
            </a:pPr>
            <a:r>
              <a:rPr b="0" i="0" lang="en-US">
                <a:solidFill>
                  <a:srgbClr val="333333"/>
                </a:solidFill>
                <a:latin typeface="Calibri"/>
                <a:ea typeface="Calibri"/>
                <a:cs typeface="Calibri"/>
                <a:sym typeface="Calibri"/>
              </a:rPr>
              <a:t>Teens who have behaviour problems may break rules </a:t>
            </a:r>
            <a:r>
              <a:rPr lang="en-US">
                <a:solidFill>
                  <a:srgbClr val="333333"/>
                </a:solidFill>
                <a:latin typeface="Calibri"/>
                <a:ea typeface="Calibri"/>
                <a:cs typeface="Calibri"/>
                <a:sym typeface="Calibri"/>
              </a:rPr>
              <a:t>c</a:t>
            </a:r>
            <a:r>
              <a:rPr b="0" i="0" lang="en-US">
                <a:solidFill>
                  <a:srgbClr val="333333"/>
                </a:solidFill>
                <a:latin typeface="Calibri"/>
                <a:ea typeface="Calibri"/>
                <a:cs typeface="Calibri"/>
                <a:sym typeface="Calibri"/>
              </a:rPr>
              <a:t>onstantly. Teenagers do not like any fringes attached to their independence. They will absolutely hate it if anybody questions with authority. They hardly care for the rules and regulations. It is important for parents to ascertain that they guide youngster with greatest caution.</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14" name="Google Shape;214;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
        <p:nvSpPr>
          <p:cNvPr id="215" name="Google Shape;215;p14"/>
          <p:cNvSpPr txBox="1"/>
          <p:nvPr/>
        </p:nvSpPr>
        <p:spPr>
          <a:xfrm>
            <a:off x="3049292" y="2417212"/>
            <a:ext cx="6098582" cy="2031325"/>
          </a:xfrm>
          <a:prstGeom prst="rect">
            <a:avLst/>
          </a:prstGeom>
          <a:noFill/>
          <a:ln>
            <a:noFill/>
          </a:ln>
        </p:spPr>
        <p:txBody>
          <a:bodyPr anchorCtr="0" anchor="t" bIns="45700" lIns="91425" spcFirstLastPara="1" rIns="91425" wrap="square" tIns="45700">
            <a:spAutoFit/>
          </a:bodyPr>
          <a:lstStyle/>
          <a:p>
            <a:pPr indent="-114300" lvl="0" marL="0" marR="0" rtl="0" algn="just">
              <a:spcBef>
                <a:spcPts val="0"/>
              </a:spcBef>
              <a:spcAft>
                <a:spcPts val="0"/>
              </a:spcAft>
              <a:buClr>
                <a:srgbClr val="333333"/>
              </a:buClr>
              <a:buSzPts val="1800"/>
              <a:buFont typeface="Arial"/>
              <a:buChar char="•"/>
            </a:pPr>
            <a:r>
              <a:rPr b="0" i="0" lang="en-US" sz="1800" u="none" cap="none" strike="noStrike">
                <a:solidFill>
                  <a:srgbClr val="333333"/>
                </a:solidFill>
                <a:latin typeface="Calibri"/>
                <a:ea typeface="Calibri"/>
                <a:cs typeface="Calibri"/>
                <a:sym typeface="Calibri"/>
              </a:rPr>
              <a:t>In teenage conformity to group is must. With this extreme pressure, teens fall into Bad Company. They choose friends depends their perceptions at that uncertain age. They do not have clear understanding of what is right and wrong and they will not often realize that their company is bad until there are some vicious consequences. Step back and let youngster learn the lesson as it is supposed to be.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21" name="Google Shape;221;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33333"/>
              </a:buClr>
              <a:buSzPts val="2800"/>
              <a:buChar char="●"/>
            </a:pPr>
            <a:r>
              <a:rPr b="0" i="0" lang="en-US">
                <a:solidFill>
                  <a:srgbClr val="333333"/>
                </a:solidFill>
                <a:latin typeface="Calibri"/>
                <a:ea typeface="Calibri"/>
                <a:cs typeface="Calibri"/>
                <a:sym typeface="Calibri"/>
              </a:rPr>
              <a:t>Over Sensitiveness to Surroundings is also behaviour problem in teen age. A teenager feels extremely even for trivial issues. Even on a simple advice, some teenager reacting or taking things very personally. They easily get hurt when scolded or rebuked. Teenagers usually tend to put up a big drama for the small things and their reactions are never in proportion to the action. With this behaviour problem, parents will have to let the phase pass and give teens space to cope up.</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27" name="Google Shape;227;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33333"/>
              </a:buClr>
              <a:buSzPts val="2800"/>
              <a:buChar char="●"/>
            </a:pPr>
            <a:r>
              <a:rPr b="0" i="0" lang="en-US">
                <a:solidFill>
                  <a:srgbClr val="333333"/>
                </a:solidFill>
                <a:latin typeface="Calibri"/>
                <a:ea typeface="Calibri"/>
                <a:cs typeface="Calibri"/>
                <a:sym typeface="Calibri"/>
              </a:rPr>
              <a:t>Teens sometimes show lack of decision making skills. They have poor sense of judgment and inability to decide. Teens often do something because others are doing it. Also there are chances of leaving things midway without completing. It is suggested to enhance communication between parents and teen. This is the best way to deal with this issue.</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33" name="Google Shape;233;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33333"/>
              </a:buClr>
              <a:buSzPts val="2800"/>
              <a:buChar char="●"/>
            </a:pPr>
            <a:r>
              <a:rPr b="0" i="0" lang="en-US">
                <a:solidFill>
                  <a:srgbClr val="333333"/>
                </a:solidFill>
                <a:latin typeface="Calibri"/>
                <a:ea typeface="Calibri"/>
                <a:cs typeface="Calibri"/>
                <a:sym typeface="Calibri"/>
              </a:rPr>
              <a:t>In teenage, teens show excessive aggression. Such behaviour is not only harmful for their health but can cause unnecessary problems. Those teens who show higher degree of anger might also be suffering from Oppositional Defiant Disorder (ODD). Such condition may be marked by chronic aggression, frequent outbursts of anger, tendency to argue and frequent annoying behaviour. If this problem persist, it is recommended to see medical practitioner or counsellor.</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39" name="Google Shape;239;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33333"/>
              </a:buClr>
              <a:buSzPts val="2800"/>
              <a:buChar char="●"/>
            </a:pPr>
            <a:r>
              <a:rPr b="0" i="0" lang="en-US">
                <a:solidFill>
                  <a:srgbClr val="333333"/>
                </a:solidFill>
                <a:latin typeface="Calibri"/>
                <a:ea typeface="Calibri"/>
                <a:cs typeface="Calibri"/>
                <a:sym typeface="Calibri"/>
              </a:rPr>
              <a:t>Teens are not serious towards Life: A teenager may not take things seriously. Even when they receive advice from parent, they will make fun of it. Many a times, it is found that they are not taking their studies seriously and are often found lagging behind. This is a common issue in adolescent stage. The issue can only get better by time and by regular interaction of parents with teens.</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45" name="Google Shape;245;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41934" lvl="0" marL="228600" rtl="0" algn="l">
              <a:lnSpc>
                <a:spcPct val="90000"/>
              </a:lnSpc>
              <a:spcBef>
                <a:spcPts val="0"/>
              </a:spcBef>
              <a:spcAft>
                <a:spcPts val="1600"/>
              </a:spcAft>
              <a:buClr>
                <a:srgbClr val="333333"/>
              </a:buClr>
              <a:buSzPts val="2800"/>
              <a:buChar char="●"/>
            </a:pPr>
            <a:r>
              <a:rPr b="0" i="0" lang="en-US">
                <a:solidFill>
                  <a:srgbClr val="333333"/>
                </a:solidFill>
                <a:latin typeface="Open Sans"/>
                <a:ea typeface="Open Sans"/>
                <a:cs typeface="Open Sans"/>
                <a:sym typeface="Open Sans"/>
              </a:rPr>
              <a:t>It is well established that Adolescence is a time for developing liberation. Characteristically, teenagers exercise their independence by questioning and sometimes breaking rules. Parents and doctors must differentiate occasional errors of judgment from a degree of misbehaviour that requires professional intervention. The severity and frequency of infractions are guides. For example, regular drinking, frequent episodes of fighting, truancy, and theft are much more significant than isolated episodes of the same activities. Warning signs of extreme behaviour problem include deterioration of performance at school and running away from home. Adolescents also cause serious injury or use a weapon in a fight. This is serious concern.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rgbClr val="FF9800"/>
              </a:buClr>
              <a:buSzPct val="118918"/>
              <a:buFont typeface="verdana"/>
              <a:buNone/>
            </a:pPr>
            <a:r>
              <a:rPr b="0" i="0" lang="en-US">
                <a:solidFill>
                  <a:srgbClr val="FF9800"/>
                </a:solidFill>
                <a:latin typeface="verdana"/>
                <a:ea typeface="verdana"/>
                <a:cs typeface="verdana"/>
                <a:sym typeface="verdana"/>
              </a:rPr>
              <a:t>Behaviour Problems of Adolescent and their solution</a:t>
            </a:r>
            <a:br>
              <a:rPr lang="en-US"/>
            </a:br>
            <a:endParaRPr/>
          </a:p>
        </p:txBody>
      </p:sp>
      <p:sp>
        <p:nvSpPr>
          <p:cNvPr id="141" name="Google Shape;14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rgbClr val="333333"/>
              </a:buClr>
              <a:buSzPts val="2800"/>
              <a:buNone/>
            </a:pPr>
            <a:r>
              <a:rPr b="0" i="0" lang="en-US">
                <a:solidFill>
                  <a:srgbClr val="333333"/>
                </a:solidFill>
                <a:latin typeface="Open Sans"/>
                <a:ea typeface="Open Sans"/>
                <a:cs typeface="Open Sans"/>
                <a:sym typeface="Open Sans"/>
              </a:rPr>
              <a:t>The </a:t>
            </a:r>
            <a:r>
              <a:rPr b="1" i="0" lang="en-US">
                <a:solidFill>
                  <a:srgbClr val="C55A11"/>
                </a:solidFill>
                <a:latin typeface="Open Sans"/>
                <a:ea typeface="Open Sans"/>
                <a:cs typeface="Open Sans"/>
                <a:sym typeface="Open Sans"/>
              </a:rPr>
              <a:t>adolescent period </a:t>
            </a:r>
            <a:r>
              <a:rPr b="0" i="0" lang="en-US">
                <a:solidFill>
                  <a:srgbClr val="333333"/>
                </a:solidFill>
                <a:latin typeface="Open Sans"/>
                <a:ea typeface="Open Sans"/>
                <a:cs typeface="Open Sans"/>
                <a:sym typeface="Open Sans"/>
              </a:rPr>
              <a:t>is a time of </a:t>
            </a:r>
            <a:r>
              <a:rPr b="0" i="1" lang="en-US">
                <a:solidFill>
                  <a:srgbClr val="C55A11"/>
                </a:solidFill>
                <a:latin typeface="Open Sans"/>
                <a:ea typeface="Open Sans"/>
                <a:cs typeface="Open Sans"/>
                <a:sym typeface="Open Sans"/>
              </a:rPr>
              <a:t>speedy growth and change in physical, mental and social aspects of </a:t>
            </a:r>
            <a:r>
              <a:rPr b="0" i="0" lang="en-US">
                <a:solidFill>
                  <a:srgbClr val="333333"/>
                </a:solidFill>
                <a:latin typeface="Open Sans"/>
                <a:ea typeface="Open Sans"/>
                <a:cs typeface="Open Sans"/>
                <a:sym typeface="Open Sans"/>
              </a:rPr>
              <a:t>. Some teenagers </a:t>
            </a:r>
            <a:r>
              <a:rPr b="0" i="0" lang="en-US">
                <a:solidFill>
                  <a:srgbClr val="C55A11"/>
                </a:solidFill>
                <a:latin typeface="Open Sans"/>
                <a:ea typeface="Open Sans"/>
                <a:cs typeface="Open Sans"/>
                <a:sym typeface="Open Sans"/>
              </a:rPr>
              <a:t>face</a:t>
            </a:r>
            <a:r>
              <a:rPr b="0" i="0" lang="en-US">
                <a:solidFill>
                  <a:srgbClr val="333333"/>
                </a:solidFill>
                <a:latin typeface="Open Sans"/>
                <a:ea typeface="Open Sans"/>
                <a:cs typeface="Open Sans"/>
                <a:sym typeface="Open Sans"/>
              </a:rPr>
              <a:t> numerous </a:t>
            </a:r>
            <a:r>
              <a:rPr b="0" i="0" lang="en-US">
                <a:solidFill>
                  <a:srgbClr val="C55A11"/>
                </a:solidFill>
                <a:latin typeface="Open Sans"/>
                <a:ea typeface="Open Sans"/>
                <a:cs typeface="Open Sans"/>
                <a:sym typeface="Open Sans"/>
              </a:rPr>
              <a:t>challenges</a:t>
            </a:r>
            <a:r>
              <a:rPr b="0" i="0" lang="en-US">
                <a:solidFill>
                  <a:srgbClr val="333333"/>
                </a:solidFill>
                <a:latin typeface="Open Sans"/>
                <a:ea typeface="Open Sans"/>
                <a:cs typeface="Open Sans"/>
                <a:sym typeface="Open Sans"/>
              </a:rPr>
              <a:t> and such changes can be frightening, while others take it in their stride (calmly and without being infuenced by them</a:t>
            </a:r>
            <a:r>
              <a:rPr lang="en-US">
                <a:solidFill>
                  <a:srgbClr val="333333"/>
                </a:solidFill>
                <a:latin typeface="Open Sans"/>
                <a:ea typeface="Open Sans"/>
                <a:cs typeface="Open Sans"/>
                <a:sym typeface="Open Sans"/>
              </a:rPr>
              <a:t>)</a:t>
            </a:r>
            <a:r>
              <a:rPr b="0" i="0" lang="en-US">
                <a:solidFill>
                  <a:srgbClr val="333333"/>
                </a:solidFill>
                <a:latin typeface="Open Sans"/>
                <a:ea typeface="Open Sans"/>
                <a:cs typeface="Open Sans"/>
                <a:sym typeface="Open Sans"/>
              </a:rPr>
              <a:t>. As teens begin to assert their freedom, some common behaviour problems arise.</a:t>
            </a:r>
            <a:endParaRPr b="0" i="0">
              <a:solidFill>
                <a:srgbClr val="333333"/>
              </a:solidFill>
              <a:latin typeface="Open Sans"/>
              <a:ea typeface="Open Sans"/>
              <a:cs typeface="Open Sans"/>
              <a:sym typeface="Open Sans"/>
            </a:endParaRPr>
          </a:p>
          <a:p>
            <a:pPr indent="0" lvl="0" marL="0" rtl="0" algn="just">
              <a:lnSpc>
                <a:spcPct val="90000"/>
              </a:lnSpc>
              <a:spcBef>
                <a:spcPts val="1000"/>
              </a:spcBef>
              <a:spcAft>
                <a:spcPts val="1600"/>
              </a:spcAft>
              <a:buClr>
                <a:srgbClr val="333333"/>
              </a:buClr>
              <a:buSzPts val="2800"/>
              <a:buNone/>
            </a:pPr>
            <a:r>
              <a:rPr b="0" i="0" lang="en-US">
                <a:solidFill>
                  <a:srgbClr val="333333"/>
                </a:solidFill>
                <a:latin typeface="Open Sans"/>
                <a:ea typeface="Open Sans"/>
                <a:cs typeface="Open Sans"/>
                <a:sym typeface="Open Sans"/>
              </a:rPr>
              <a:t>While </a:t>
            </a:r>
            <a:r>
              <a:rPr b="0" i="1" lang="en-US">
                <a:solidFill>
                  <a:srgbClr val="C55A11"/>
                </a:solidFill>
                <a:latin typeface="Open Sans"/>
                <a:ea typeface="Open Sans"/>
                <a:cs typeface="Open Sans"/>
                <a:sym typeface="Open Sans"/>
              </a:rPr>
              <a:t>misbehaviour</a:t>
            </a:r>
            <a:r>
              <a:rPr b="0" i="0" lang="en-US">
                <a:solidFill>
                  <a:srgbClr val="333333"/>
                </a:solidFill>
                <a:latin typeface="Open Sans"/>
                <a:ea typeface="Open Sans"/>
                <a:cs typeface="Open Sans"/>
                <a:sym typeface="Open Sans"/>
              </a:rPr>
              <a:t> like </a:t>
            </a:r>
            <a:r>
              <a:rPr b="0" i="0" lang="en-US">
                <a:solidFill>
                  <a:srgbClr val="C55A11"/>
                </a:solidFill>
                <a:latin typeface="Open Sans"/>
                <a:ea typeface="Open Sans"/>
                <a:cs typeface="Open Sans"/>
                <a:sym typeface="Open Sans"/>
              </a:rPr>
              <a:t>deceitfulness</a:t>
            </a:r>
            <a:r>
              <a:rPr b="0" i="0" lang="en-US">
                <a:solidFill>
                  <a:srgbClr val="333333"/>
                </a:solidFill>
                <a:latin typeface="Open Sans"/>
                <a:ea typeface="Open Sans"/>
                <a:cs typeface="Open Sans"/>
                <a:sym typeface="Open Sans"/>
              </a:rPr>
              <a:t>, </a:t>
            </a:r>
            <a:r>
              <a:rPr b="0" i="0" lang="en-US">
                <a:solidFill>
                  <a:srgbClr val="C55A11"/>
                </a:solidFill>
                <a:latin typeface="Open Sans"/>
                <a:ea typeface="Open Sans"/>
                <a:cs typeface="Open Sans"/>
                <a:sym typeface="Open Sans"/>
              </a:rPr>
              <a:t>replying back </a:t>
            </a:r>
            <a:r>
              <a:rPr b="0" i="0" lang="en-US">
                <a:solidFill>
                  <a:srgbClr val="333333"/>
                </a:solidFill>
                <a:latin typeface="Open Sans"/>
                <a:ea typeface="Open Sans"/>
                <a:cs typeface="Open Sans"/>
                <a:sym typeface="Open Sans"/>
              </a:rPr>
              <a:t>and </a:t>
            </a:r>
            <a:r>
              <a:rPr b="0" i="0" lang="en-US">
                <a:solidFill>
                  <a:srgbClr val="C55A11"/>
                </a:solidFill>
                <a:latin typeface="Open Sans"/>
                <a:ea typeface="Open Sans"/>
                <a:cs typeface="Open Sans"/>
                <a:sym typeface="Open Sans"/>
              </a:rPr>
              <a:t>lying</a:t>
            </a:r>
            <a:r>
              <a:rPr b="0" i="0" lang="en-US">
                <a:solidFill>
                  <a:srgbClr val="333333"/>
                </a:solidFill>
                <a:latin typeface="Open Sans"/>
                <a:ea typeface="Open Sans"/>
                <a:cs typeface="Open Sans"/>
                <a:sym typeface="Open Sans"/>
              </a:rPr>
              <a:t> may not seem like much to handle, they can intensify quickly by aiding trouble in teen behaviours like </a:t>
            </a:r>
            <a:r>
              <a:rPr b="0" i="0" lang="en-US">
                <a:solidFill>
                  <a:srgbClr val="C55A11"/>
                </a:solidFill>
                <a:latin typeface="Open Sans"/>
                <a:ea typeface="Open Sans"/>
                <a:cs typeface="Open Sans"/>
                <a:sym typeface="Open Sans"/>
              </a:rPr>
              <a:t>drug use </a:t>
            </a:r>
            <a:r>
              <a:rPr b="0" i="0" lang="en-US">
                <a:solidFill>
                  <a:srgbClr val="333333"/>
                </a:solidFill>
                <a:latin typeface="Open Sans"/>
                <a:ea typeface="Open Sans"/>
                <a:cs typeface="Open Sans"/>
                <a:sym typeface="Open Sans"/>
              </a:rPr>
              <a:t>or </a:t>
            </a:r>
            <a:r>
              <a:rPr b="0" i="0" lang="en-US">
                <a:solidFill>
                  <a:srgbClr val="C55A11"/>
                </a:solidFill>
                <a:latin typeface="Open Sans"/>
                <a:ea typeface="Open Sans"/>
                <a:cs typeface="Open Sans"/>
                <a:sym typeface="Open Sans"/>
              </a:rPr>
              <a:t>open disobedience</a:t>
            </a:r>
            <a:r>
              <a:rPr b="0" i="0" lang="en-US">
                <a:solidFill>
                  <a:srgbClr val="333333"/>
                </a:solidFill>
                <a:latin typeface="Open Sans"/>
                <a:ea typeface="Open Sans"/>
                <a:cs typeface="Open Sans"/>
                <a:sym typeface="Open Sans"/>
              </a:rPr>
              <a:t> and </a:t>
            </a:r>
            <a:r>
              <a:rPr b="0" i="0" lang="en-US">
                <a:solidFill>
                  <a:srgbClr val="C55A11"/>
                </a:solidFill>
                <a:latin typeface="Open Sans"/>
                <a:ea typeface="Open Sans"/>
                <a:cs typeface="Open Sans"/>
                <a:sym typeface="Open Sans"/>
              </a:rPr>
              <a:t>violence</a:t>
            </a:r>
            <a:r>
              <a:rPr b="0" i="0" lang="en-US">
                <a:solidFill>
                  <a:srgbClr val="333333"/>
                </a:solidFill>
                <a:latin typeface="Open Sans"/>
                <a:ea typeface="Open Sans"/>
                <a:cs typeface="Open Sans"/>
                <a:sym typeface="Open Sans"/>
              </a:rPr>
              <a:t> leaving teen </a:t>
            </a:r>
            <a:r>
              <a:rPr b="0" i="0" lang="en-US">
                <a:solidFill>
                  <a:srgbClr val="C55A11"/>
                </a:solidFill>
                <a:latin typeface="Open Sans"/>
                <a:ea typeface="Open Sans"/>
                <a:cs typeface="Open Sans"/>
                <a:sym typeface="Open Sans"/>
              </a:rPr>
              <a:t>out of control </a:t>
            </a:r>
            <a:r>
              <a:rPr b="0" i="0" lang="en-US">
                <a:solidFill>
                  <a:srgbClr val="333333"/>
                </a:solidFill>
                <a:latin typeface="Open Sans"/>
                <a:ea typeface="Open Sans"/>
                <a:cs typeface="Open Sans"/>
                <a:sym typeface="Open Sans"/>
              </a:rPr>
              <a:t>and </a:t>
            </a:r>
            <a:r>
              <a:rPr b="0" i="0" lang="en-US">
                <a:solidFill>
                  <a:srgbClr val="C55A11"/>
                </a:solidFill>
                <a:latin typeface="Open Sans"/>
                <a:ea typeface="Open Sans"/>
                <a:cs typeface="Open Sans"/>
                <a:sym typeface="Open Sans"/>
              </a:rPr>
              <a:t>parents find themselves helpless</a:t>
            </a:r>
            <a:r>
              <a:rPr b="0" i="0" lang="en-US">
                <a:solidFill>
                  <a:srgbClr val="333333"/>
                </a:solidFill>
                <a:latin typeface="Open Sans"/>
                <a:ea typeface="Open Sans"/>
                <a:cs typeface="Open Sans"/>
                <a:sym typeface="Open Sans"/>
              </a:rPr>
              <a: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251" name="Google Shape;251;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1600"/>
              </a:spcAft>
              <a:buClr>
                <a:srgbClr val="333333"/>
              </a:buClr>
              <a:buSzPts val="2800"/>
              <a:buChar char="●"/>
            </a:pPr>
            <a:r>
              <a:rPr b="0" i="0" lang="en-US">
                <a:solidFill>
                  <a:srgbClr val="333333"/>
                </a:solidFill>
                <a:latin typeface="Open Sans"/>
                <a:ea typeface="Open Sans"/>
                <a:cs typeface="Open Sans"/>
                <a:sym typeface="Open Sans"/>
              </a:rPr>
              <a:t>Children infrequently engage in physical confrontation. During adolescence, the frequency and brutality of violent interactions may increase. Although episodes of violence at school are highly exposed, adolescents are much more likely to be involved in violent episodes at home and outside of school. Many factors contribute to an increased risk of violence for adolescents, including:</a:t>
            </a:r>
            <a:br>
              <a:rPr lang="en-US"/>
            </a:br>
            <a:r>
              <a:rPr b="0" i="0" lang="en-US">
                <a:solidFill>
                  <a:srgbClr val="333333"/>
                </a:solidFill>
                <a:latin typeface="Open Sans"/>
                <a:ea typeface="Open Sans"/>
                <a:cs typeface="Open Sans"/>
                <a:sym typeface="Open Sans"/>
              </a:rPr>
              <a:t>I. Gang membership</a:t>
            </a:r>
            <a:br>
              <a:rPr lang="en-US"/>
            </a:br>
            <a:r>
              <a:rPr b="0" i="0" lang="en-US">
                <a:solidFill>
                  <a:srgbClr val="333333"/>
                </a:solidFill>
                <a:latin typeface="Open Sans"/>
                <a:ea typeface="Open Sans"/>
                <a:cs typeface="Open Sans"/>
                <a:sym typeface="Open Sans"/>
              </a:rPr>
              <a:t>II. Access to firearms</a:t>
            </a:r>
            <a:br>
              <a:rPr lang="en-US"/>
            </a:br>
            <a:r>
              <a:rPr b="0" i="0" lang="en-US">
                <a:solidFill>
                  <a:srgbClr val="333333"/>
                </a:solidFill>
                <a:latin typeface="Open Sans"/>
                <a:ea typeface="Open Sans"/>
                <a:cs typeface="Open Sans"/>
                <a:sym typeface="Open Sans"/>
              </a:rPr>
              <a:t>III.Substance use</a:t>
            </a:r>
            <a:br>
              <a:rPr lang="en-US"/>
            </a:br>
            <a:r>
              <a:rPr b="0" i="0" lang="en-US">
                <a:solidFill>
                  <a:srgbClr val="333333"/>
                </a:solidFill>
                <a:latin typeface="Open Sans"/>
                <a:ea typeface="Open Sans"/>
                <a:cs typeface="Open Sans"/>
                <a:sym typeface="Open Sans"/>
              </a:rPr>
              <a:t>IV. Poverty</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57" name="Google Shape;257;p2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63" name="Google Shape;263;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69" name="Google Shape;269;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75" name="Google Shape;275;p2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81" name="Google Shape;281;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87" name="Google Shape;287;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93" name="Google Shape;293;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99" name="Google Shape;299;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305" name="Google Shape;305;p2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1600"/>
              </a:spcAft>
              <a:buClr>
                <a:schemeClr val="dk1"/>
              </a:buClr>
              <a:buSzPts val="28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36C9F"/>
              </a:buClr>
              <a:buSzPts val="1800"/>
              <a:buFont typeface="verdana"/>
              <a:buNone/>
            </a:pPr>
            <a:r>
              <a:rPr b="1" i="0" lang="en-US" sz="1800">
                <a:solidFill>
                  <a:srgbClr val="336C9F"/>
                </a:solidFill>
                <a:latin typeface="verdana"/>
                <a:ea typeface="verdana"/>
                <a:cs typeface="verdana"/>
                <a:sym typeface="verdana"/>
              </a:rPr>
              <a:t>Major causes of behaviour problem in teens:</a:t>
            </a:r>
            <a:br>
              <a:rPr b="1" i="0" lang="en-US" sz="1800">
                <a:solidFill>
                  <a:srgbClr val="336C9F"/>
                </a:solidFill>
                <a:latin typeface="verdana"/>
                <a:ea typeface="verdana"/>
                <a:cs typeface="verdana"/>
                <a:sym typeface="verdana"/>
              </a:rPr>
            </a:br>
            <a:endParaRPr/>
          </a:p>
        </p:txBody>
      </p:sp>
      <p:sp>
        <p:nvSpPr>
          <p:cNvPr id="147" name="Google Shape;147;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rgbClr val="333333"/>
              </a:buClr>
              <a:buSzPts val="2800"/>
              <a:buChar char="●"/>
            </a:pPr>
            <a:r>
              <a:rPr b="0" i="0" lang="en-US">
                <a:solidFill>
                  <a:srgbClr val="333333"/>
                </a:solidFill>
                <a:latin typeface="Open Sans"/>
                <a:ea typeface="Open Sans"/>
                <a:cs typeface="Open Sans"/>
                <a:sym typeface="Open Sans"/>
              </a:rPr>
              <a:t>For teens, parents divorcing, a death in the family and the birth of a sibling are triggers for misbehaviour. Some children suffer from emotional and behavioural disorders that require professional treatment. These children display a range of behavioural, emotional and social disabilities that often manifest in poor performance at school and ultimately, frequent interactions with law enforcement.</a:t>
            </a:r>
            <a:endParaRPr/>
          </a:p>
          <a:p>
            <a:pPr indent="-228600" lvl="0" marL="228600" rtl="0" algn="just">
              <a:lnSpc>
                <a:spcPct val="90000"/>
              </a:lnSpc>
              <a:spcBef>
                <a:spcPts val="1000"/>
              </a:spcBef>
              <a:spcAft>
                <a:spcPts val="0"/>
              </a:spcAft>
              <a:buClr>
                <a:srgbClr val="333333"/>
              </a:buClr>
              <a:buSzPts val="2800"/>
              <a:buChar char="●"/>
            </a:pPr>
            <a:r>
              <a:rPr b="0" i="0" lang="en-US">
                <a:solidFill>
                  <a:srgbClr val="333333"/>
                </a:solidFill>
                <a:latin typeface="Open Sans"/>
                <a:ea typeface="Open Sans"/>
                <a:cs typeface="Open Sans"/>
                <a:sym typeface="Open Sans"/>
              </a:rPr>
              <a:t>Mental health specialists diagnose behavioural disorders of teens after performing standardized tests, referring to the Diagnostic and Statistical Manual of Mental Disorder and gathering information on the child’s behavioural history from family, teachers and others.</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36C9F"/>
              </a:buClr>
              <a:buSzPts val="1800"/>
              <a:buFont typeface="verdana"/>
              <a:buNone/>
            </a:pPr>
            <a:r>
              <a:rPr b="1" i="0" lang="en-US" sz="1800">
                <a:solidFill>
                  <a:srgbClr val="336C9F"/>
                </a:solidFill>
                <a:latin typeface="verdana"/>
                <a:ea typeface="verdana"/>
                <a:cs typeface="verdana"/>
                <a:sym typeface="verdana"/>
              </a:rPr>
              <a:t>Signs of behavioural problems in teens:</a:t>
            </a:r>
            <a:br>
              <a:rPr b="1" i="0" lang="en-US" sz="1800">
                <a:solidFill>
                  <a:srgbClr val="336C9F"/>
                </a:solidFill>
                <a:latin typeface="verdana"/>
                <a:ea typeface="verdana"/>
                <a:cs typeface="verdana"/>
                <a:sym typeface="verdana"/>
              </a:rPr>
            </a:br>
            <a:endParaRPr/>
          </a:p>
        </p:txBody>
      </p:sp>
      <p:sp>
        <p:nvSpPr>
          <p:cNvPr id="153" name="Google Shape;153;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62500" lnSpcReduction="20000"/>
          </a:bodyPr>
          <a:lstStyle/>
          <a:p>
            <a:pPr indent="-228600" lvl="0" marL="228600" rtl="0" algn="just">
              <a:lnSpc>
                <a:spcPct val="90000"/>
              </a:lnSpc>
              <a:spcBef>
                <a:spcPts val="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Disrupts others</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Acts impulsively</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Seems preoccupied or inattentive</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Reacts negatively to change</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Exhibits aggressive, intimidating or bullying behaviour</a:t>
            </a:r>
            <a:endParaRPr b="0" i="0">
              <a:solidFill>
                <a:srgbClr val="333333"/>
              </a:solidFill>
              <a:latin typeface="Calibri"/>
              <a:ea typeface="Calibri"/>
              <a:cs typeface="Calibri"/>
              <a:sym typeface="Calibri"/>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Has low self-esteem</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Takes risks without regard for personal safety</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Manipulates others</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Has frequent temper tantrums</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Argues with adults</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Upsets others deliberately</a:t>
            </a:r>
            <a:endParaRPr/>
          </a:p>
          <a:p>
            <a:pPr indent="-228600" lvl="0" marL="228600" rtl="0" algn="just">
              <a:lnSpc>
                <a:spcPct val="90000"/>
              </a:lnSpc>
              <a:spcBef>
                <a:spcPts val="1000"/>
              </a:spcBef>
              <a:spcAft>
                <a:spcPts val="0"/>
              </a:spcAft>
              <a:buClr>
                <a:srgbClr val="333333"/>
              </a:buClr>
              <a:buSzPct val="164705"/>
              <a:buFont typeface="Calibri"/>
              <a:buAutoNum type="arabicPeriod"/>
            </a:pPr>
            <a:r>
              <a:rPr b="0" i="0" lang="en-US">
                <a:solidFill>
                  <a:srgbClr val="333333"/>
                </a:solidFill>
                <a:latin typeface="Calibri"/>
                <a:ea typeface="Calibri"/>
                <a:cs typeface="Calibri"/>
                <a:sym typeface="Calibri"/>
              </a:rPr>
              <a:t>Seeks revenge</a:t>
            </a:r>
            <a:endParaRPr/>
          </a:p>
          <a:p>
            <a:pPr indent="-228600" lvl="0" marL="228600" rtl="0" algn="l">
              <a:lnSpc>
                <a:spcPct val="90000"/>
              </a:lnSpc>
              <a:spcBef>
                <a:spcPts val="1000"/>
              </a:spcBef>
              <a:spcAft>
                <a:spcPts val="1600"/>
              </a:spcAft>
              <a:buClr>
                <a:schemeClr val="dk1"/>
              </a:buClr>
              <a:buSzPct val="164705"/>
              <a:buChar char="●"/>
            </a:pPr>
            <a:br>
              <a:rPr lang="en-US"/>
            </a:b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1800">
                <a:solidFill>
                  <a:srgbClr val="FFA611"/>
                </a:solidFill>
                <a:latin typeface="verdana"/>
                <a:ea typeface="verdana"/>
                <a:cs typeface="verdana"/>
                <a:sym typeface="verdana"/>
              </a:rPr>
              <a:t>Common behaviour problems of teens are mentioned below:</a:t>
            </a:r>
            <a:br>
              <a:rPr b="0" i="0" lang="en-US" sz="18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159" name="Google Shape;159;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0" i="0" sz="1800">
              <a:solidFill>
                <a:srgbClr val="FFA611"/>
              </a:solidFill>
              <a:latin typeface="verdana"/>
              <a:ea typeface="verdana"/>
              <a:cs typeface="verdana"/>
              <a:sym typeface="verdana"/>
            </a:endParaRPr>
          </a:p>
          <a:p>
            <a:pPr indent="-228600" lvl="0" marL="228600" rtl="0" algn="l">
              <a:lnSpc>
                <a:spcPct val="90000"/>
              </a:lnSpc>
              <a:spcBef>
                <a:spcPts val="1000"/>
              </a:spcBef>
              <a:spcAft>
                <a:spcPts val="1600"/>
              </a:spcAft>
              <a:buClr>
                <a:srgbClr val="333333"/>
              </a:buClr>
              <a:buSzPts val="2800"/>
              <a:buChar char="●"/>
            </a:pPr>
            <a:br>
              <a:rPr b="0" i="0" lang="en-US">
                <a:solidFill>
                  <a:srgbClr val="333333"/>
                </a:solidFill>
                <a:latin typeface="Helvetica Neue"/>
                <a:ea typeface="Helvetica Neue"/>
                <a:cs typeface="Helvetica Neue"/>
                <a:sym typeface="Helvetica Neue"/>
              </a:rPr>
            </a:br>
            <a:endParaRPr/>
          </a:p>
        </p:txBody>
      </p:sp>
      <p:sp>
        <p:nvSpPr>
          <p:cNvPr id="160" name="Google Shape;160;p5"/>
          <p:cNvSpPr txBox="1"/>
          <p:nvPr/>
        </p:nvSpPr>
        <p:spPr>
          <a:xfrm>
            <a:off x="3049292" y="1447715"/>
            <a:ext cx="6098582" cy="397031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US" sz="1800" u="none" cap="none" strike="noStrike">
                <a:solidFill>
                  <a:srgbClr val="333333"/>
                </a:solidFill>
                <a:latin typeface="Calibri"/>
                <a:ea typeface="Calibri"/>
                <a:cs typeface="Calibri"/>
                <a:sym typeface="Calibri"/>
              </a:rPr>
              <a:t>Major behaviour problem in teenage is lying. It is a teen’s behaviour use as a means to escape. They get caught doing something wrong, and in order to protect themselves, they lie. Sometimes teen wants something, and does not want parents or elders to know about it, then they lie. They will lie to parents, their teachers or their friends' parents for their friend. At times, it may seem like even they believe the lie. This is because teens do not always see telling a lie as a real mistake or misbehaviour. They often explain away lies by reasoning them away, placing the blame of the lie on the parent. Some teens even see lying as a way to keep their parents from becoming too stressed. It is important for parents of teenagers to impress upon them that lying is not right at any time and not correct behaviour for family to forgive.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1800">
                <a:solidFill>
                  <a:srgbClr val="FFA611"/>
                </a:solidFill>
                <a:latin typeface="verdana"/>
                <a:ea typeface="verdana"/>
                <a:cs typeface="verdana"/>
                <a:sym typeface="verdana"/>
              </a:rPr>
              <a:t>Common behaviour problems of teens are mentioned below:</a:t>
            </a:r>
            <a:br>
              <a:rPr b="0" i="0" lang="en-US" sz="18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166" name="Google Shape;166;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33333"/>
              </a:buClr>
              <a:buSzPts val="2800"/>
              <a:buNone/>
            </a:pPr>
            <a:r>
              <a:rPr b="0" i="0" lang="en-US">
                <a:solidFill>
                  <a:srgbClr val="333333"/>
                </a:solidFill>
                <a:latin typeface="Calibri"/>
                <a:ea typeface="Calibri"/>
                <a:cs typeface="Calibri"/>
                <a:sym typeface="Calibri"/>
              </a:rPr>
              <a:t>Teen also misbehaves in school. It is very difficult for a parent to handle such issue that happen at school because parents are not there to witness the problem. Parents do not often find out there is a problem until it is too late or if they disagree with how the problem is being handled by the school officials. But, this behaviour problem of the teen must have to be fixed. Otherwise, in later stage, teens may have adjustment problems with social group and other relatives.</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1800">
                <a:solidFill>
                  <a:srgbClr val="FFA611"/>
                </a:solidFill>
                <a:latin typeface="verdana"/>
                <a:ea typeface="verdana"/>
                <a:cs typeface="verdana"/>
                <a:sym typeface="verdana"/>
              </a:rPr>
              <a:t>Common behaviour problems of teens are mentioned below:</a:t>
            </a:r>
            <a:br>
              <a:rPr b="0" i="0" lang="en-US" sz="18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172" name="Google Shape;172;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33333"/>
              </a:buClr>
              <a:buSzPts val="2800"/>
              <a:buNone/>
            </a:pPr>
            <a:r>
              <a:rPr b="0" i="0" lang="en-US">
                <a:solidFill>
                  <a:srgbClr val="333333"/>
                </a:solidFill>
                <a:latin typeface="Calibri"/>
                <a:ea typeface="Calibri"/>
                <a:cs typeface="Calibri"/>
                <a:sym typeface="Calibri"/>
              </a:rPr>
              <a:t>It is often observed that teen is engaging in risk taking behaviours. It has become a biological fact that teens engage in risk taking behaviours like dating the bay boy and sending inappropriate messages via cell phone or Facebook to teen drug use and immoral sexual behaviour. In teenage, brain is still developing, so they do not always understand the scope of their misbehaviour until they know the consequences. Parents must handle this behaviour problem by setting up rules and limits, being clear with messages and using consequences</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1800">
                <a:solidFill>
                  <a:srgbClr val="FFA611"/>
                </a:solidFill>
                <a:latin typeface="verdana"/>
                <a:ea typeface="verdana"/>
                <a:cs typeface="verdana"/>
                <a:sym typeface="verdana"/>
              </a:rPr>
              <a:t>Common behaviour problems of teens are mentioned below:</a:t>
            </a:r>
            <a:br>
              <a:rPr b="0" i="0" lang="en-US" sz="18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178" name="Google Shape;178;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rgbClr val="333333"/>
              </a:buClr>
              <a:buSzPts val="2800"/>
              <a:buNone/>
            </a:pPr>
            <a:r>
              <a:rPr b="0" i="0" lang="en-US">
                <a:solidFill>
                  <a:srgbClr val="333333"/>
                </a:solidFill>
                <a:latin typeface="Calibri"/>
                <a:ea typeface="Calibri"/>
                <a:cs typeface="Calibri"/>
                <a:sym typeface="Calibri"/>
              </a:rPr>
              <a:t>It is often observed that teen is engaging in risk taking behaviours. It has become a biological fact that teens engage in risk taking behaviours like dating the bay boy and sending inappropriate messages via cell phone or Facebook to teen drug use and immoral sexual behaviour. In teenage, brain is still developing, so they do not always understand the scope of their misbehaviour until they know the consequences. Parents must handle this behaviour problem by setting up rules and limits, being clear with messages and using consequences</a:t>
            </a:r>
            <a:endParaRPr/>
          </a:p>
          <a:p>
            <a:pPr indent="0" lvl="0" marL="0" rtl="0" algn="l">
              <a:lnSpc>
                <a:spcPct val="90000"/>
              </a:lnSpc>
              <a:spcBef>
                <a:spcPts val="1000"/>
              </a:spcBef>
              <a:spcAft>
                <a:spcPts val="1600"/>
              </a:spcAft>
              <a:buClr>
                <a:schemeClr val="dk1"/>
              </a:buClr>
              <a:buSzPts val="2800"/>
              <a:buNone/>
            </a:pPr>
            <a:br>
              <a:rPr lang="en-US"/>
            </a:b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A611"/>
              </a:buClr>
              <a:buSzPct val="100000"/>
              <a:buFont typeface="verdana"/>
              <a:buNone/>
            </a:pPr>
            <a:r>
              <a:rPr b="0" i="0" lang="en-US" sz="4400">
                <a:solidFill>
                  <a:srgbClr val="FFA611"/>
                </a:solidFill>
                <a:latin typeface="verdana"/>
                <a:ea typeface="verdana"/>
                <a:cs typeface="verdana"/>
                <a:sym typeface="verdana"/>
              </a:rPr>
              <a:t>Common behaviour problems of teens are mentioned below:</a:t>
            </a:r>
            <a:br>
              <a:rPr b="0" i="0" lang="en-US" sz="4400">
                <a:solidFill>
                  <a:srgbClr val="FFA611"/>
                </a:solidFill>
                <a:latin typeface="verdana"/>
                <a:ea typeface="verdana"/>
                <a:cs typeface="verdana"/>
                <a:sym typeface="verdana"/>
              </a:rPr>
            </a:br>
            <a:br>
              <a:rPr b="0" i="0" lang="en-US">
                <a:solidFill>
                  <a:srgbClr val="333333"/>
                </a:solidFill>
                <a:latin typeface="Helvetica Neue"/>
                <a:ea typeface="Helvetica Neue"/>
                <a:cs typeface="Helvetica Neue"/>
                <a:sym typeface="Helvetica Neue"/>
              </a:rPr>
            </a:br>
            <a:endParaRPr/>
          </a:p>
        </p:txBody>
      </p:sp>
      <p:sp>
        <p:nvSpPr>
          <p:cNvPr id="184" name="Google Shape;184;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33333"/>
              </a:buClr>
              <a:buSzPts val="2800"/>
              <a:buNone/>
            </a:pPr>
            <a:r>
              <a:rPr b="0" i="0" lang="en-US">
                <a:solidFill>
                  <a:srgbClr val="333333"/>
                </a:solidFill>
                <a:latin typeface="Calibri"/>
                <a:ea typeface="Calibri"/>
                <a:cs typeface="Calibri"/>
                <a:sym typeface="Calibri"/>
              </a:rPr>
              <a:t>Arguing is another behaviour problem of teen. It is disrespectful and talks back. There are numerous reasons that a teen will get angry, argue with and talk back to a parent. Sometimes, teen has something to say, it is important to them and the parents are not interested and do not want to listen. The teen has learned that arguing is the best way to focus attention of parents. The teen develops lack of respect for the parent. If parents do not pay attention, teen continue to argue.</a:t>
            </a:r>
            <a:endParaRPr/>
          </a:p>
          <a:p>
            <a:pPr indent="-50800" lvl="0" marL="228600" rtl="0" algn="l">
              <a:lnSpc>
                <a:spcPct val="90000"/>
              </a:lnSpc>
              <a:spcBef>
                <a:spcPts val="1000"/>
              </a:spcBef>
              <a:spcAft>
                <a:spcPts val="1600"/>
              </a:spcAft>
              <a:buClr>
                <a:schemeClr val="dk1"/>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2021-06-21T20:19:54Z</dcterms:created>
  <dc:creator>Joanna Baraniecka</dc:creator>
</cp:coreProperties>
</file>